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14"/>
  </p:notesMasterIdLst>
  <p:sldIdLst>
    <p:sldId id="276" r:id="rId6"/>
    <p:sldId id="277" r:id="rId7"/>
    <p:sldId id="264" r:id="rId8"/>
    <p:sldId id="275" r:id="rId9"/>
    <p:sldId id="259" r:id="rId10"/>
    <p:sldId id="270"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5B52B-615D-4625-85D1-665D0CEFCE9A}" v="94" dt="2024-01-05T11:36:15.641"/>
    <p1510:client id="{C5EDD730-486B-79C7-1AA1-E3D12C663206}" v="20" dt="2024-01-11T15:49:25.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4" y="10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oebe Foster" userId="S::phoebe.foster@thefrontline.org.uk::e9f2eb40-6e25-40a8-81b0-850ebe8adeca" providerId="AD" clId="Web-{08B455F2-8E28-79A9-8D6C-27A423A31559}"/>
    <pc:docChg chg="modSld">
      <pc:chgData name="Phoebe Foster" userId="S::phoebe.foster@thefrontline.org.uk::e9f2eb40-6e25-40a8-81b0-850ebe8adeca" providerId="AD" clId="Web-{08B455F2-8E28-79A9-8D6C-27A423A31559}" dt="2023-02-01T09:53:31.115" v="18" actId="20577"/>
      <pc:docMkLst>
        <pc:docMk/>
      </pc:docMkLst>
      <pc:sldChg chg="modSp">
        <pc:chgData name="Phoebe Foster" userId="S::phoebe.foster@thefrontline.org.uk::e9f2eb40-6e25-40a8-81b0-850ebe8adeca" providerId="AD" clId="Web-{08B455F2-8E28-79A9-8D6C-27A423A31559}" dt="2023-02-01T09:53:31.115" v="18" actId="20577"/>
        <pc:sldMkLst>
          <pc:docMk/>
          <pc:sldMk cId="1352085920" sldId="274"/>
        </pc:sldMkLst>
        <pc:spChg chg="mod">
          <ac:chgData name="Phoebe Foster" userId="S::phoebe.foster@thefrontline.org.uk::e9f2eb40-6e25-40a8-81b0-850ebe8adeca" providerId="AD" clId="Web-{08B455F2-8E28-79A9-8D6C-27A423A31559}" dt="2023-02-01T09:53:31.115" v="18" actId="20577"/>
          <ac:spMkLst>
            <pc:docMk/>
            <pc:sldMk cId="1352085920" sldId="274"/>
            <ac:spMk id="6" creationId="{AA51DCA9-5840-6D09-2EAE-763D535BE62A}"/>
          </ac:spMkLst>
        </pc:spChg>
      </pc:sldChg>
    </pc:docChg>
  </pc:docChgLst>
  <pc:docChgLst>
    <pc:chgData name="Cameron Connell" userId="743d887d-4f59-40ee-b577-c7fb19ec6ca1" providerId="ADAL" clId="{D8E3749E-5854-4790-95F5-304B0F4C496A}"/>
    <pc:docChg chg="modSld">
      <pc:chgData name="Cameron Connell" userId="743d887d-4f59-40ee-b577-c7fb19ec6ca1" providerId="ADAL" clId="{D8E3749E-5854-4790-95F5-304B0F4C496A}" dt="2023-12-07T15:22:47.363" v="5" actId="20577"/>
      <pc:docMkLst>
        <pc:docMk/>
      </pc:docMkLst>
      <pc:sldChg chg="modSp mod">
        <pc:chgData name="Cameron Connell" userId="743d887d-4f59-40ee-b577-c7fb19ec6ca1" providerId="ADAL" clId="{D8E3749E-5854-4790-95F5-304B0F4C496A}" dt="2023-12-07T15:22:47.363" v="5" actId="20577"/>
        <pc:sldMkLst>
          <pc:docMk/>
          <pc:sldMk cId="3564019836" sldId="272"/>
        </pc:sldMkLst>
        <pc:spChg chg="mod">
          <ac:chgData name="Cameron Connell" userId="743d887d-4f59-40ee-b577-c7fb19ec6ca1" providerId="ADAL" clId="{D8E3749E-5854-4790-95F5-304B0F4C496A}" dt="2023-12-07T15:22:47.363" v="5" actId="20577"/>
          <ac:spMkLst>
            <pc:docMk/>
            <pc:sldMk cId="3564019836" sldId="272"/>
            <ac:spMk id="3" creationId="{8076A7FE-E2A6-CEC0-96FE-0BC3545C441B}"/>
          </ac:spMkLst>
        </pc:spChg>
      </pc:sldChg>
    </pc:docChg>
  </pc:docChgLst>
  <pc:docChgLst>
    <pc:chgData name="Cameron Connell" userId="743d887d-4f59-40ee-b577-c7fb19ec6ca1" providerId="ADAL" clId="{DA8CA720-9181-4D33-96CB-FDD67C2A6BE4}"/>
    <pc:docChg chg="undo custSel addSld delSld modSld">
      <pc:chgData name="Cameron Connell" userId="743d887d-4f59-40ee-b577-c7fb19ec6ca1" providerId="ADAL" clId="{DA8CA720-9181-4D33-96CB-FDD67C2A6BE4}" dt="2023-12-20T15:16:46.770" v="1820" actId="33524"/>
      <pc:docMkLst>
        <pc:docMk/>
      </pc:docMkLst>
      <pc:sldChg chg="modSp mod">
        <pc:chgData name="Cameron Connell" userId="743d887d-4f59-40ee-b577-c7fb19ec6ca1" providerId="ADAL" clId="{DA8CA720-9181-4D33-96CB-FDD67C2A6BE4}" dt="2023-12-20T15:15:06.453" v="1805" actId="962"/>
        <pc:sldMkLst>
          <pc:docMk/>
          <pc:sldMk cId="2159516145" sldId="259"/>
        </pc:sldMkLst>
        <pc:picChg chg="mod">
          <ac:chgData name="Cameron Connell" userId="743d887d-4f59-40ee-b577-c7fb19ec6ca1" providerId="ADAL" clId="{DA8CA720-9181-4D33-96CB-FDD67C2A6BE4}" dt="2023-12-20T15:15:06.453" v="1805" actId="962"/>
          <ac:picMkLst>
            <pc:docMk/>
            <pc:sldMk cId="2159516145" sldId="259"/>
            <ac:picMk id="9" creationId="{B570BA62-CA14-A1F6-EB7B-6FB05B136507}"/>
          </ac:picMkLst>
        </pc:picChg>
      </pc:sldChg>
      <pc:sldChg chg="modSp mod">
        <pc:chgData name="Cameron Connell" userId="743d887d-4f59-40ee-b577-c7fb19ec6ca1" providerId="ADAL" clId="{DA8CA720-9181-4D33-96CB-FDD67C2A6BE4}" dt="2023-12-20T15:15:44.430" v="1814" actId="962"/>
        <pc:sldMkLst>
          <pc:docMk/>
          <pc:sldMk cId="68492692" sldId="264"/>
        </pc:sldMkLst>
        <pc:picChg chg="mod">
          <ac:chgData name="Cameron Connell" userId="743d887d-4f59-40ee-b577-c7fb19ec6ca1" providerId="ADAL" clId="{DA8CA720-9181-4D33-96CB-FDD67C2A6BE4}" dt="2023-12-20T15:15:44.430" v="1814" actId="962"/>
          <ac:picMkLst>
            <pc:docMk/>
            <pc:sldMk cId="68492692" sldId="264"/>
            <ac:picMk id="30" creationId="{AEA835CE-9173-28F5-2C19-E6006B30C69B}"/>
          </ac:picMkLst>
        </pc:picChg>
        <pc:picChg chg="mod">
          <ac:chgData name="Cameron Connell" userId="743d887d-4f59-40ee-b577-c7fb19ec6ca1" providerId="ADAL" clId="{DA8CA720-9181-4D33-96CB-FDD67C2A6BE4}" dt="2023-12-20T15:15:39.949" v="1807" actId="962"/>
          <ac:picMkLst>
            <pc:docMk/>
            <pc:sldMk cId="68492692" sldId="264"/>
            <ac:picMk id="32" creationId="{B9EB0743-B620-6C54-9D47-68A50D172C76}"/>
          </ac:picMkLst>
        </pc:picChg>
        <pc:picChg chg="mod">
          <ac:chgData name="Cameron Connell" userId="743d887d-4f59-40ee-b577-c7fb19ec6ca1" providerId="ADAL" clId="{DA8CA720-9181-4D33-96CB-FDD67C2A6BE4}" dt="2023-12-20T15:15:40.986" v="1810" actId="962"/>
          <ac:picMkLst>
            <pc:docMk/>
            <pc:sldMk cId="68492692" sldId="264"/>
            <ac:picMk id="34" creationId="{763A8BF5-248A-AE1B-51B8-09A0CFDCB056}"/>
          </ac:picMkLst>
        </pc:picChg>
        <pc:picChg chg="mod">
          <ac:chgData name="Cameron Connell" userId="743d887d-4f59-40ee-b577-c7fb19ec6ca1" providerId="ADAL" clId="{DA8CA720-9181-4D33-96CB-FDD67C2A6BE4}" dt="2023-12-20T15:15:40.279" v="1808" actId="962"/>
          <ac:picMkLst>
            <pc:docMk/>
            <pc:sldMk cId="68492692" sldId="264"/>
            <ac:picMk id="36" creationId="{72941823-55F1-CE04-AAC6-7BCE45DB54AF}"/>
          </ac:picMkLst>
        </pc:picChg>
        <pc:picChg chg="mod">
          <ac:chgData name="Cameron Connell" userId="743d887d-4f59-40ee-b577-c7fb19ec6ca1" providerId="ADAL" clId="{DA8CA720-9181-4D33-96CB-FDD67C2A6BE4}" dt="2023-12-20T15:15:41.395" v="1811" actId="962"/>
          <ac:picMkLst>
            <pc:docMk/>
            <pc:sldMk cId="68492692" sldId="264"/>
            <ac:picMk id="38" creationId="{736FBDC4-C647-C0FC-9DE8-EA30D354745C}"/>
          </ac:picMkLst>
        </pc:picChg>
        <pc:picChg chg="mod">
          <ac:chgData name="Cameron Connell" userId="743d887d-4f59-40ee-b577-c7fb19ec6ca1" providerId="ADAL" clId="{DA8CA720-9181-4D33-96CB-FDD67C2A6BE4}" dt="2023-12-20T15:15:40.625" v="1809" actId="962"/>
          <ac:picMkLst>
            <pc:docMk/>
            <pc:sldMk cId="68492692" sldId="264"/>
            <ac:picMk id="40" creationId="{E14A85D1-62C8-FF62-1552-5EB979D2D04D}"/>
          </ac:picMkLst>
        </pc:picChg>
      </pc:sldChg>
      <pc:sldChg chg="modSp mod">
        <pc:chgData name="Cameron Connell" userId="743d887d-4f59-40ee-b577-c7fb19ec6ca1" providerId="ADAL" clId="{DA8CA720-9181-4D33-96CB-FDD67C2A6BE4}" dt="2023-12-20T15:04:50.061" v="1762" actId="20577"/>
        <pc:sldMkLst>
          <pc:docMk/>
          <pc:sldMk cId="3109624838" sldId="270"/>
        </pc:sldMkLst>
        <pc:spChg chg="mod">
          <ac:chgData name="Cameron Connell" userId="743d887d-4f59-40ee-b577-c7fb19ec6ca1" providerId="ADAL" clId="{DA8CA720-9181-4D33-96CB-FDD67C2A6BE4}" dt="2023-12-20T15:04:50.061" v="1762" actId="20577"/>
          <ac:spMkLst>
            <pc:docMk/>
            <pc:sldMk cId="3109624838" sldId="270"/>
            <ac:spMk id="3" creationId="{78272550-0B9D-269F-AEBC-8E0FE4A30050}"/>
          </ac:spMkLst>
        </pc:spChg>
      </pc:sldChg>
      <pc:sldChg chg="modSp del mod modNotesTx">
        <pc:chgData name="Cameron Connell" userId="743d887d-4f59-40ee-b577-c7fb19ec6ca1" providerId="ADAL" clId="{DA8CA720-9181-4D33-96CB-FDD67C2A6BE4}" dt="2023-12-20T15:03:12.810" v="1729" actId="47"/>
        <pc:sldMkLst>
          <pc:docMk/>
          <pc:sldMk cId="3564019836" sldId="272"/>
        </pc:sldMkLst>
        <pc:spChg chg="mod">
          <ac:chgData name="Cameron Connell" userId="743d887d-4f59-40ee-b577-c7fb19ec6ca1" providerId="ADAL" clId="{DA8CA720-9181-4D33-96CB-FDD67C2A6BE4}" dt="2023-12-20T09:37:57.414" v="43" actId="12"/>
          <ac:spMkLst>
            <pc:docMk/>
            <pc:sldMk cId="3564019836" sldId="272"/>
            <ac:spMk id="3" creationId="{8076A7FE-E2A6-CEC0-96FE-0BC3545C441B}"/>
          </ac:spMkLst>
        </pc:spChg>
        <pc:spChg chg="mod">
          <ac:chgData name="Cameron Connell" userId="743d887d-4f59-40ee-b577-c7fb19ec6ca1" providerId="ADAL" clId="{DA8CA720-9181-4D33-96CB-FDD67C2A6BE4}" dt="2023-12-20T14:10:50.737" v="44" actId="1076"/>
          <ac:spMkLst>
            <pc:docMk/>
            <pc:sldMk cId="3564019836" sldId="272"/>
            <ac:spMk id="7" creationId="{2AEC91E8-BCD2-CDD0-1232-A15642CA9DA8}"/>
          </ac:spMkLst>
        </pc:spChg>
      </pc:sldChg>
      <pc:sldChg chg="modSp mod">
        <pc:chgData name="Cameron Connell" userId="743d887d-4f59-40ee-b577-c7fb19ec6ca1" providerId="ADAL" clId="{DA8CA720-9181-4D33-96CB-FDD67C2A6BE4}" dt="2023-12-20T15:05:15.809" v="1775" actId="20577"/>
        <pc:sldMkLst>
          <pc:docMk/>
          <pc:sldMk cId="3271139404" sldId="273"/>
        </pc:sldMkLst>
        <pc:spChg chg="mod">
          <ac:chgData name="Cameron Connell" userId="743d887d-4f59-40ee-b577-c7fb19ec6ca1" providerId="ADAL" clId="{DA8CA720-9181-4D33-96CB-FDD67C2A6BE4}" dt="2023-12-20T15:05:15.809" v="1775" actId="20577"/>
          <ac:spMkLst>
            <pc:docMk/>
            <pc:sldMk cId="3271139404" sldId="273"/>
            <ac:spMk id="3" creationId="{8A1B821F-73ED-C299-08F5-05EA247E049F}"/>
          </ac:spMkLst>
        </pc:spChg>
      </pc:sldChg>
      <pc:sldChg chg="modSp mod">
        <pc:chgData name="Cameron Connell" userId="743d887d-4f59-40ee-b577-c7fb19ec6ca1" providerId="ADAL" clId="{DA8CA720-9181-4D33-96CB-FDD67C2A6BE4}" dt="2023-12-20T15:16:19.865" v="1819" actId="962"/>
        <pc:sldMkLst>
          <pc:docMk/>
          <pc:sldMk cId="1352085920" sldId="274"/>
        </pc:sldMkLst>
        <pc:picChg chg="mod">
          <ac:chgData name="Cameron Connell" userId="743d887d-4f59-40ee-b577-c7fb19ec6ca1" providerId="ADAL" clId="{DA8CA720-9181-4D33-96CB-FDD67C2A6BE4}" dt="2023-12-20T15:16:19.865" v="1819" actId="962"/>
          <ac:picMkLst>
            <pc:docMk/>
            <pc:sldMk cId="1352085920" sldId="274"/>
            <ac:picMk id="8" creationId="{368F54C1-DC11-696A-A021-D0BB3E134DC1}"/>
          </ac:picMkLst>
        </pc:picChg>
        <pc:picChg chg="mod">
          <ac:chgData name="Cameron Connell" userId="743d887d-4f59-40ee-b577-c7fb19ec6ca1" providerId="ADAL" clId="{DA8CA720-9181-4D33-96CB-FDD67C2A6BE4}" dt="2023-12-20T15:16:19.660" v="1818" actId="962"/>
          <ac:picMkLst>
            <pc:docMk/>
            <pc:sldMk cId="1352085920" sldId="274"/>
            <ac:picMk id="10" creationId="{F9594D2C-A890-4524-BAED-275E5E1E91F6}"/>
          </ac:picMkLst>
        </pc:picChg>
      </pc:sldChg>
      <pc:sldChg chg="modSp add mod">
        <pc:chgData name="Cameron Connell" userId="743d887d-4f59-40ee-b577-c7fb19ec6ca1" providerId="ADAL" clId="{DA8CA720-9181-4D33-96CB-FDD67C2A6BE4}" dt="2023-12-20T15:16:46.770" v="1820" actId="33524"/>
        <pc:sldMkLst>
          <pc:docMk/>
          <pc:sldMk cId="878582030" sldId="275"/>
        </pc:sldMkLst>
        <pc:spChg chg="mod">
          <ac:chgData name="Cameron Connell" userId="743d887d-4f59-40ee-b577-c7fb19ec6ca1" providerId="ADAL" clId="{DA8CA720-9181-4D33-96CB-FDD67C2A6BE4}" dt="2023-12-20T15:16:46.770" v="1820" actId="33524"/>
          <ac:spMkLst>
            <pc:docMk/>
            <pc:sldMk cId="878582030" sldId="275"/>
            <ac:spMk id="3" creationId="{8076A7FE-E2A6-CEC0-96FE-0BC3545C441B}"/>
          </ac:spMkLst>
        </pc:spChg>
        <pc:spChg chg="mod">
          <ac:chgData name="Cameron Connell" userId="743d887d-4f59-40ee-b577-c7fb19ec6ca1" providerId="ADAL" clId="{DA8CA720-9181-4D33-96CB-FDD67C2A6BE4}" dt="2023-12-20T14:50:03.796" v="1403" actId="20578"/>
          <ac:spMkLst>
            <pc:docMk/>
            <pc:sldMk cId="878582030" sldId="275"/>
            <ac:spMk id="6" creationId="{77146D3E-1158-48CC-0E08-E0C909C4F8CB}"/>
          </ac:spMkLst>
        </pc:spChg>
        <pc:spChg chg="mod">
          <ac:chgData name="Cameron Connell" userId="743d887d-4f59-40ee-b577-c7fb19ec6ca1" providerId="ADAL" clId="{DA8CA720-9181-4D33-96CB-FDD67C2A6BE4}" dt="2023-12-20T15:02:58.656" v="1727" actId="27636"/>
          <ac:spMkLst>
            <pc:docMk/>
            <pc:sldMk cId="878582030" sldId="275"/>
            <ac:spMk id="7" creationId="{2AEC91E8-BCD2-CDD0-1232-A15642CA9DA8}"/>
          </ac:spMkLst>
        </pc:spChg>
        <pc:picChg chg="mod">
          <ac:chgData name="Cameron Connell" userId="743d887d-4f59-40ee-b577-c7fb19ec6ca1" providerId="ADAL" clId="{DA8CA720-9181-4D33-96CB-FDD67C2A6BE4}" dt="2023-12-20T15:16:04.256" v="1817" actId="962"/>
          <ac:picMkLst>
            <pc:docMk/>
            <pc:sldMk cId="878582030" sldId="275"/>
            <ac:picMk id="11" creationId="{1FF97FA4-FEFC-3041-8F4C-B97002A4E871}"/>
          </ac:picMkLst>
        </pc:picChg>
        <pc:picChg chg="mod">
          <ac:chgData name="Cameron Connell" userId="743d887d-4f59-40ee-b577-c7fb19ec6ca1" providerId="ADAL" clId="{DA8CA720-9181-4D33-96CB-FDD67C2A6BE4}" dt="2023-12-20T15:16:03.973" v="1816" actId="962"/>
          <ac:picMkLst>
            <pc:docMk/>
            <pc:sldMk cId="878582030" sldId="275"/>
            <ac:picMk id="13" creationId="{5CE6C81C-418A-C200-6153-8C09CE09B9B6}"/>
          </ac:picMkLst>
        </pc:picChg>
        <pc:picChg chg="mod">
          <ac:chgData name="Cameron Connell" userId="743d887d-4f59-40ee-b577-c7fb19ec6ca1" providerId="ADAL" clId="{DA8CA720-9181-4D33-96CB-FDD67C2A6BE4}" dt="2023-12-20T15:16:03.676" v="1815" actId="962"/>
          <ac:picMkLst>
            <pc:docMk/>
            <pc:sldMk cId="878582030" sldId="275"/>
            <ac:picMk id="15" creationId="{D751D8D3-8ADF-E9D2-5FED-758A78B53480}"/>
          </ac:picMkLst>
        </pc:picChg>
      </pc:sldChg>
    </pc:docChg>
  </pc:docChgLst>
  <pc:docChgLst>
    <pc:chgData name="Cameron Connell" userId="S::cameron.connell@thefrontline.org.uk::743d887d-4f59-40ee-b577-c7fb19ec6ca1" providerId="AD" clId="Web-{C5EDD730-486B-79C7-1AA1-E3D12C663206}"/>
    <pc:docChg chg="modSld">
      <pc:chgData name="Cameron Connell" userId="S::cameron.connell@thefrontline.org.uk::743d887d-4f59-40ee-b577-c7fb19ec6ca1" providerId="AD" clId="Web-{C5EDD730-486B-79C7-1AA1-E3D12C663206}" dt="2024-01-11T15:49:25.894" v="17" actId="20577"/>
      <pc:docMkLst>
        <pc:docMk/>
      </pc:docMkLst>
      <pc:sldChg chg="modSp">
        <pc:chgData name="Cameron Connell" userId="S::cameron.connell@thefrontline.org.uk::743d887d-4f59-40ee-b577-c7fb19ec6ca1" providerId="AD" clId="Web-{C5EDD730-486B-79C7-1AA1-E3D12C663206}" dt="2024-01-11T15:49:25.894" v="17" actId="20577"/>
        <pc:sldMkLst>
          <pc:docMk/>
          <pc:sldMk cId="68492692" sldId="264"/>
        </pc:sldMkLst>
        <pc:spChg chg="mod">
          <ac:chgData name="Cameron Connell" userId="S::cameron.connell@thefrontline.org.uk::743d887d-4f59-40ee-b577-c7fb19ec6ca1" providerId="AD" clId="Web-{C5EDD730-486B-79C7-1AA1-E3D12C663206}" dt="2024-01-11T15:49:25.894" v="17" actId="20577"/>
          <ac:spMkLst>
            <pc:docMk/>
            <pc:sldMk cId="68492692" sldId="264"/>
            <ac:spMk id="20" creationId="{05EC1B0B-2656-F642-C29A-52E219940C88}"/>
          </ac:spMkLst>
        </pc:spChg>
      </pc:sldChg>
      <pc:sldChg chg="modSp">
        <pc:chgData name="Cameron Connell" userId="S::cameron.connell@thefrontline.org.uk::743d887d-4f59-40ee-b577-c7fb19ec6ca1" providerId="AD" clId="Web-{C5EDD730-486B-79C7-1AA1-E3D12C663206}" dt="2024-01-11T15:48:08.127" v="14" actId="20577"/>
        <pc:sldMkLst>
          <pc:docMk/>
          <pc:sldMk cId="807894058" sldId="277"/>
        </pc:sldMkLst>
        <pc:spChg chg="mod">
          <ac:chgData name="Cameron Connell" userId="S::cameron.connell@thefrontline.org.uk::743d887d-4f59-40ee-b577-c7fb19ec6ca1" providerId="AD" clId="Web-{C5EDD730-486B-79C7-1AA1-E3D12C663206}" dt="2024-01-11T15:48:08.127" v="14" actId="20577"/>
          <ac:spMkLst>
            <pc:docMk/>
            <pc:sldMk cId="807894058" sldId="277"/>
            <ac:spMk id="3" creationId="{E8028494-2228-8C4F-813B-2D16359792BA}"/>
          </ac:spMkLst>
        </pc:spChg>
      </pc:sldChg>
    </pc:docChg>
  </pc:docChgLst>
  <pc:docChgLst>
    <pc:chgData name="Cameron Connell" userId="S::cameron.connell@thefrontline.org.uk::743d887d-4f59-40ee-b577-c7fb19ec6ca1" providerId="AD" clId="Web-{096E4935-1462-328E-E4E0-EB7564E0F325}"/>
    <pc:docChg chg="modSld">
      <pc:chgData name="Cameron Connell" userId="S::cameron.connell@thefrontline.org.uk::743d887d-4f59-40ee-b577-c7fb19ec6ca1" providerId="AD" clId="Web-{096E4935-1462-328E-E4E0-EB7564E0F325}" dt="2023-12-20T14:10:21.948" v="1" actId="20577"/>
      <pc:docMkLst>
        <pc:docMk/>
      </pc:docMkLst>
      <pc:sldChg chg="modSp">
        <pc:chgData name="Cameron Connell" userId="S::cameron.connell@thefrontline.org.uk::743d887d-4f59-40ee-b577-c7fb19ec6ca1" providerId="AD" clId="Web-{096E4935-1462-328E-E4E0-EB7564E0F325}" dt="2023-12-20T14:10:21.948" v="1" actId="20577"/>
        <pc:sldMkLst>
          <pc:docMk/>
          <pc:sldMk cId="68492692" sldId="264"/>
        </pc:sldMkLst>
        <pc:spChg chg="mod">
          <ac:chgData name="Cameron Connell" userId="S::cameron.connell@thefrontline.org.uk::743d887d-4f59-40ee-b577-c7fb19ec6ca1" providerId="AD" clId="Web-{096E4935-1462-328E-E4E0-EB7564E0F325}" dt="2023-12-20T14:10:21.948" v="1" actId="20577"/>
          <ac:spMkLst>
            <pc:docMk/>
            <pc:sldMk cId="68492692" sldId="264"/>
            <ac:spMk id="20" creationId="{05EC1B0B-2656-F642-C29A-52E219940C88}"/>
          </ac:spMkLst>
        </pc:spChg>
      </pc:sldChg>
    </pc:docChg>
  </pc:docChgLst>
  <pc:docChgLst>
    <pc:chgData name="Sahar Alwatani" userId="S::sahar.alwatani@thefrontline.org.uk::2a37ce41-c866-4474-98c1-d72787867485" providerId="AD" clId="Web-{E562FB89-70CE-4761-D366-C986B82FFD26}"/>
    <pc:docChg chg="modSld">
      <pc:chgData name="Sahar Alwatani" userId="S::sahar.alwatani@thefrontline.org.uk::2a37ce41-c866-4474-98c1-d72787867485" providerId="AD" clId="Web-{E562FB89-70CE-4761-D366-C986B82FFD26}" dt="2023-03-02T17:03:43.360" v="71" actId="20577"/>
      <pc:docMkLst>
        <pc:docMk/>
      </pc:docMkLst>
      <pc:sldChg chg="modSp">
        <pc:chgData name="Sahar Alwatani" userId="S::sahar.alwatani@thefrontline.org.uk::2a37ce41-c866-4474-98c1-d72787867485" providerId="AD" clId="Web-{E562FB89-70CE-4761-D366-C986B82FFD26}" dt="2023-03-02T17:03:43.360" v="71" actId="20577"/>
        <pc:sldMkLst>
          <pc:docMk/>
          <pc:sldMk cId="1352085920" sldId="274"/>
        </pc:sldMkLst>
        <pc:spChg chg="mod">
          <ac:chgData name="Sahar Alwatani" userId="S::sahar.alwatani@thefrontline.org.uk::2a37ce41-c866-4474-98c1-d72787867485" providerId="AD" clId="Web-{E562FB89-70CE-4761-D366-C986B82FFD26}" dt="2023-03-02T17:03:43.360" v="71" actId="20577"/>
          <ac:spMkLst>
            <pc:docMk/>
            <pc:sldMk cId="1352085920" sldId="274"/>
            <ac:spMk id="6" creationId="{AA51DCA9-5840-6D09-2EAE-763D535BE62A}"/>
          </ac:spMkLst>
        </pc:spChg>
      </pc:sldChg>
    </pc:docChg>
  </pc:docChgLst>
  <pc:docChgLst>
    <pc:chgData name="Sahar Alwatani" userId="S::sahar.alwatani@thefrontline.org.uk::2a37ce41-c866-4474-98c1-d72787867485" providerId="AD" clId="Web-{CC43B182-7B82-125F-D2F0-85D08ADA5AF8}"/>
    <pc:docChg chg="modSld">
      <pc:chgData name="Sahar Alwatani" userId="S::sahar.alwatani@thefrontline.org.uk::2a37ce41-c866-4474-98c1-d72787867485" providerId="AD" clId="Web-{CC43B182-7B82-125F-D2F0-85D08ADA5AF8}" dt="2023-03-02T17:04:58.856" v="5" actId="20577"/>
      <pc:docMkLst>
        <pc:docMk/>
      </pc:docMkLst>
      <pc:sldChg chg="modSp">
        <pc:chgData name="Sahar Alwatani" userId="S::sahar.alwatani@thefrontline.org.uk::2a37ce41-c866-4474-98c1-d72787867485" providerId="AD" clId="Web-{CC43B182-7B82-125F-D2F0-85D08ADA5AF8}" dt="2023-03-02T17:04:58.856" v="5" actId="20577"/>
        <pc:sldMkLst>
          <pc:docMk/>
          <pc:sldMk cId="1352085920" sldId="274"/>
        </pc:sldMkLst>
        <pc:spChg chg="mod">
          <ac:chgData name="Sahar Alwatani" userId="S::sahar.alwatani@thefrontline.org.uk::2a37ce41-c866-4474-98c1-d72787867485" providerId="AD" clId="Web-{CC43B182-7B82-125F-D2F0-85D08ADA5AF8}" dt="2023-03-02T17:04:58.856" v="5" actId="20577"/>
          <ac:spMkLst>
            <pc:docMk/>
            <pc:sldMk cId="1352085920" sldId="274"/>
            <ac:spMk id="6" creationId="{AA51DCA9-5840-6D09-2EAE-763D535BE62A}"/>
          </ac:spMkLst>
        </pc:spChg>
      </pc:sldChg>
    </pc:docChg>
  </pc:docChgLst>
  <pc:docChgLst>
    <pc:chgData name="Sahar Alwatani" userId="S::sahar.alwatani@thefrontline.org.uk::2a37ce41-c866-4474-98c1-d72787867485" providerId="AD" clId="Web-{A9413466-A7D6-ADAF-B465-12DBD02A0B66}"/>
    <pc:docChg chg="modSld">
      <pc:chgData name="Sahar Alwatani" userId="S::sahar.alwatani@thefrontline.org.uk::2a37ce41-c866-4474-98c1-d72787867485" providerId="AD" clId="Web-{A9413466-A7D6-ADAF-B465-12DBD02A0B66}" dt="2023-03-21T13:15:44.067" v="0" actId="20577"/>
      <pc:docMkLst>
        <pc:docMk/>
      </pc:docMkLst>
      <pc:sldChg chg="modSp">
        <pc:chgData name="Sahar Alwatani" userId="S::sahar.alwatani@thefrontline.org.uk::2a37ce41-c866-4474-98c1-d72787867485" providerId="AD" clId="Web-{A9413466-A7D6-ADAF-B465-12DBD02A0B66}" dt="2023-03-21T13:15:44.067" v="0" actId="20577"/>
        <pc:sldMkLst>
          <pc:docMk/>
          <pc:sldMk cId="68492692" sldId="264"/>
        </pc:sldMkLst>
        <pc:spChg chg="mod">
          <ac:chgData name="Sahar Alwatani" userId="S::sahar.alwatani@thefrontline.org.uk::2a37ce41-c866-4474-98c1-d72787867485" providerId="AD" clId="Web-{A9413466-A7D6-ADAF-B465-12DBD02A0B66}" dt="2023-03-21T13:15:44.067" v="0" actId="20577"/>
          <ac:spMkLst>
            <pc:docMk/>
            <pc:sldMk cId="68492692" sldId="264"/>
            <ac:spMk id="20" creationId="{05EC1B0B-2656-F642-C29A-52E219940C88}"/>
          </ac:spMkLst>
        </pc:spChg>
      </pc:sldChg>
    </pc:docChg>
  </pc:docChgLst>
  <pc:docChgLst>
    <pc:chgData name="Phoebe Foster" userId="S::phoebe.foster@thefrontline.org.uk::e9f2eb40-6e25-40a8-81b0-850ebe8adeca" providerId="AD" clId="Web-{5D4011BC-81E1-1FAE-C31B-36F3BC626CE6}"/>
    <pc:docChg chg="modSld">
      <pc:chgData name="Phoebe Foster" userId="S::phoebe.foster@thefrontline.org.uk::e9f2eb40-6e25-40a8-81b0-850ebe8adeca" providerId="AD" clId="Web-{5D4011BC-81E1-1FAE-C31B-36F3BC626CE6}" dt="2023-01-30T11:19:26.810" v="10" actId="20577"/>
      <pc:docMkLst>
        <pc:docMk/>
      </pc:docMkLst>
      <pc:sldChg chg="modSp">
        <pc:chgData name="Phoebe Foster" userId="S::phoebe.foster@thefrontline.org.uk::e9f2eb40-6e25-40a8-81b0-850ebe8adeca" providerId="AD" clId="Web-{5D4011BC-81E1-1FAE-C31B-36F3BC626CE6}" dt="2023-01-30T11:19:26.810" v="10" actId="20577"/>
        <pc:sldMkLst>
          <pc:docMk/>
          <pc:sldMk cId="2159516145" sldId="259"/>
        </pc:sldMkLst>
        <pc:spChg chg="mod">
          <ac:chgData name="Phoebe Foster" userId="S::phoebe.foster@thefrontline.org.uk::e9f2eb40-6e25-40a8-81b0-850ebe8adeca" providerId="AD" clId="Web-{5D4011BC-81E1-1FAE-C31B-36F3BC626CE6}" dt="2023-01-30T11:19:26.810" v="10" actId="20577"/>
          <ac:spMkLst>
            <pc:docMk/>
            <pc:sldMk cId="2159516145" sldId="259"/>
            <ac:spMk id="3" creationId="{4D009D29-ED5F-8F40-BE17-C56055CE8F2B}"/>
          </ac:spMkLst>
        </pc:spChg>
      </pc:sldChg>
    </pc:docChg>
  </pc:docChgLst>
  <pc:docChgLst>
    <pc:chgData name="Cameron Connell" userId="743d887d-4f59-40ee-b577-c7fb19ec6ca1" providerId="ADAL" clId="{1DB5B52B-615D-4625-85D1-665D0CEFCE9A}"/>
    <pc:docChg chg="undo custSel delSld modSld">
      <pc:chgData name="Cameron Connell" userId="743d887d-4f59-40ee-b577-c7fb19ec6ca1" providerId="ADAL" clId="{1DB5B52B-615D-4625-85D1-665D0CEFCE9A}" dt="2024-01-05T13:51:57.140" v="196" actId="20577"/>
      <pc:docMkLst>
        <pc:docMk/>
      </pc:docMkLst>
      <pc:sldChg chg="del">
        <pc:chgData name="Cameron Connell" userId="743d887d-4f59-40ee-b577-c7fb19ec6ca1" providerId="ADAL" clId="{1DB5B52B-615D-4625-85D1-665D0CEFCE9A}" dt="2024-01-04T16:48:37.138" v="0" actId="47"/>
        <pc:sldMkLst>
          <pc:docMk/>
          <pc:sldMk cId="2612311754" sldId="256"/>
        </pc:sldMkLst>
      </pc:sldChg>
      <pc:sldChg chg="del">
        <pc:chgData name="Cameron Connell" userId="743d887d-4f59-40ee-b577-c7fb19ec6ca1" providerId="ADAL" clId="{1DB5B52B-615D-4625-85D1-665D0CEFCE9A}" dt="2024-01-04T16:49:03.071" v="7" actId="47"/>
        <pc:sldMkLst>
          <pc:docMk/>
          <pc:sldMk cId="1031969735" sldId="258"/>
        </pc:sldMkLst>
      </pc:sldChg>
      <pc:sldChg chg="modSp mod">
        <pc:chgData name="Cameron Connell" userId="743d887d-4f59-40ee-b577-c7fb19ec6ca1" providerId="ADAL" clId="{1DB5B52B-615D-4625-85D1-665D0CEFCE9A}" dt="2024-01-05T13:51:57.140" v="196" actId="20577"/>
        <pc:sldMkLst>
          <pc:docMk/>
          <pc:sldMk cId="68492692" sldId="264"/>
        </pc:sldMkLst>
        <pc:spChg chg="mod">
          <ac:chgData name="Cameron Connell" userId="743d887d-4f59-40ee-b577-c7fb19ec6ca1" providerId="ADAL" clId="{1DB5B52B-615D-4625-85D1-665D0CEFCE9A}" dt="2024-01-05T13:51:57.140" v="196" actId="20577"/>
          <ac:spMkLst>
            <pc:docMk/>
            <pc:sldMk cId="68492692" sldId="264"/>
            <ac:spMk id="20" creationId="{05EC1B0B-2656-F642-C29A-52E219940C88}"/>
          </ac:spMkLst>
        </pc:spChg>
      </pc:sldChg>
      <pc:sldChg chg="modSp mod">
        <pc:chgData name="Cameron Connell" userId="743d887d-4f59-40ee-b577-c7fb19ec6ca1" providerId="ADAL" clId="{1DB5B52B-615D-4625-85D1-665D0CEFCE9A}" dt="2024-01-04T16:52:51.358" v="100" actId="20577"/>
        <pc:sldMkLst>
          <pc:docMk/>
          <pc:sldMk cId="3271139404" sldId="273"/>
        </pc:sldMkLst>
        <pc:spChg chg="mod">
          <ac:chgData name="Cameron Connell" userId="743d887d-4f59-40ee-b577-c7fb19ec6ca1" providerId="ADAL" clId="{1DB5B52B-615D-4625-85D1-665D0CEFCE9A}" dt="2024-01-04T16:52:51.358" v="100" actId="20577"/>
          <ac:spMkLst>
            <pc:docMk/>
            <pc:sldMk cId="3271139404" sldId="273"/>
            <ac:spMk id="3" creationId="{8A1B821F-73ED-C299-08F5-05EA247E049F}"/>
          </ac:spMkLst>
        </pc:spChg>
      </pc:sldChg>
      <pc:sldChg chg="modSp mod">
        <pc:chgData name="Cameron Connell" userId="743d887d-4f59-40ee-b577-c7fb19ec6ca1" providerId="ADAL" clId="{1DB5B52B-615D-4625-85D1-665D0CEFCE9A}" dt="2024-01-05T11:36:15.641" v="192" actId="20577"/>
        <pc:sldMkLst>
          <pc:docMk/>
          <pc:sldMk cId="878582030" sldId="275"/>
        </pc:sldMkLst>
        <pc:spChg chg="mod">
          <ac:chgData name="Cameron Connell" userId="743d887d-4f59-40ee-b577-c7fb19ec6ca1" providerId="ADAL" clId="{1DB5B52B-615D-4625-85D1-665D0CEFCE9A}" dt="2024-01-04T16:51:40.753" v="70" actId="20577"/>
          <ac:spMkLst>
            <pc:docMk/>
            <pc:sldMk cId="878582030" sldId="275"/>
            <ac:spMk id="3" creationId="{8076A7FE-E2A6-CEC0-96FE-0BC3545C441B}"/>
          </ac:spMkLst>
        </pc:spChg>
        <pc:spChg chg="mod">
          <ac:chgData name="Cameron Connell" userId="743d887d-4f59-40ee-b577-c7fb19ec6ca1" providerId="ADAL" clId="{1DB5B52B-615D-4625-85D1-665D0CEFCE9A}" dt="2024-01-04T16:52:01.912" v="71" actId="20577"/>
          <ac:spMkLst>
            <pc:docMk/>
            <pc:sldMk cId="878582030" sldId="275"/>
            <ac:spMk id="6" creationId="{77146D3E-1158-48CC-0E08-E0C909C4F8CB}"/>
          </ac:spMkLst>
        </pc:spChg>
        <pc:spChg chg="mod">
          <ac:chgData name="Cameron Connell" userId="743d887d-4f59-40ee-b577-c7fb19ec6ca1" providerId="ADAL" clId="{1DB5B52B-615D-4625-85D1-665D0CEFCE9A}" dt="2024-01-05T11:36:15.641" v="192" actId="20577"/>
          <ac:spMkLst>
            <pc:docMk/>
            <pc:sldMk cId="878582030" sldId="275"/>
            <ac:spMk id="7" creationId="{2AEC91E8-BCD2-CDD0-1232-A15642CA9DA8}"/>
          </ac:spMkLst>
        </pc:spChg>
      </pc:sldChg>
      <pc:sldChg chg="modSp mod">
        <pc:chgData name="Cameron Connell" userId="743d887d-4f59-40ee-b577-c7fb19ec6ca1" providerId="ADAL" clId="{1DB5B52B-615D-4625-85D1-665D0CEFCE9A}" dt="2024-01-04T16:49:45.105" v="19" actId="20577"/>
        <pc:sldMkLst>
          <pc:docMk/>
          <pc:sldMk cId="807894058" sldId="277"/>
        </pc:sldMkLst>
        <pc:spChg chg="mod">
          <ac:chgData name="Cameron Connell" userId="743d887d-4f59-40ee-b577-c7fb19ec6ca1" providerId="ADAL" clId="{1DB5B52B-615D-4625-85D1-665D0CEFCE9A}" dt="2024-01-04T16:49:45.105" v="19" actId="20577"/>
          <ac:spMkLst>
            <pc:docMk/>
            <pc:sldMk cId="807894058" sldId="277"/>
            <ac:spMk id="3" creationId="{E8028494-2228-8C4F-813B-2D16359792BA}"/>
          </ac:spMkLst>
        </pc:spChg>
      </pc:sldChg>
    </pc:docChg>
  </pc:docChgLst>
  <pc:docChgLst>
    <pc:chgData name="Phoebe Foster" userId="e9f2eb40-6e25-40a8-81b0-850ebe8adeca" providerId="ADAL" clId="{7F4561B9-E87B-4EBD-A039-805EE92C8B6B}"/>
    <pc:docChg chg="modSld">
      <pc:chgData name="Phoebe Foster" userId="e9f2eb40-6e25-40a8-81b0-850ebe8adeca" providerId="ADAL" clId="{7F4561B9-E87B-4EBD-A039-805EE92C8B6B}" dt="2023-01-20T10:57:16.064" v="102" actId="962"/>
      <pc:docMkLst>
        <pc:docMk/>
      </pc:docMkLst>
      <pc:sldChg chg="modSp mod">
        <pc:chgData name="Phoebe Foster" userId="e9f2eb40-6e25-40a8-81b0-850ebe8adeca" providerId="ADAL" clId="{7F4561B9-E87B-4EBD-A039-805EE92C8B6B}" dt="2023-01-20T10:53:04.939" v="2" actId="962"/>
        <pc:sldMkLst>
          <pc:docMk/>
          <pc:sldMk cId="1031969735" sldId="258"/>
        </pc:sldMkLst>
        <pc:spChg chg="mod">
          <ac:chgData name="Phoebe Foster" userId="e9f2eb40-6e25-40a8-81b0-850ebe8adeca" providerId="ADAL" clId="{7F4561B9-E87B-4EBD-A039-805EE92C8B6B}" dt="2023-01-20T10:52:57.673" v="0" actId="962"/>
          <ac:spMkLst>
            <pc:docMk/>
            <pc:sldMk cId="1031969735" sldId="258"/>
            <ac:spMk id="4" creationId="{435FCB95-7CD3-7E4B-8BB3-66F44E9AE607}"/>
          </ac:spMkLst>
        </pc:spChg>
        <pc:spChg chg="mod">
          <ac:chgData name="Phoebe Foster" userId="e9f2eb40-6e25-40a8-81b0-850ebe8adeca" providerId="ADAL" clId="{7F4561B9-E87B-4EBD-A039-805EE92C8B6B}" dt="2023-01-20T10:53:01.745" v="1" actId="962"/>
          <ac:spMkLst>
            <pc:docMk/>
            <pc:sldMk cId="1031969735" sldId="258"/>
            <ac:spMk id="5" creationId="{359BF425-B752-E84A-90E8-E4F5B67319C6}"/>
          </ac:spMkLst>
        </pc:spChg>
        <pc:picChg chg="mod">
          <ac:chgData name="Phoebe Foster" userId="e9f2eb40-6e25-40a8-81b0-850ebe8adeca" providerId="ADAL" clId="{7F4561B9-E87B-4EBD-A039-805EE92C8B6B}" dt="2023-01-20T10:53:04.939" v="2" actId="962"/>
          <ac:picMkLst>
            <pc:docMk/>
            <pc:sldMk cId="1031969735" sldId="258"/>
            <ac:picMk id="6" creationId="{EAF4584B-3DEF-33D2-D4ED-2D6893F961CE}"/>
          </ac:picMkLst>
        </pc:picChg>
      </pc:sldChg>
      <pc:sldChg chg="modSp mod">
        <pc:chgData name="Phoebe Foster" userId="e9f2eb40-6e25-40a8-81b0-850ebe8adeca" providerId="ADAL" clId="{7F4561B9-E87B-4EBD-A039-805EE92C8B6B}" dt="2023-01-20T10:55:44.844" v="42" actId="962"/>
        <pc:sldMkLst>
          <pc:docMk/>
          <pc:sldMk cId="2159516145" sldId="259"/>
        </pc:sldMkLst>
        <pc:spChg chg="mod">
          <ac:chgData name="Phoebe Foster" userId="e9f2eb40-6e25-40a8-81b0-850ebe8adeca" providerId="ADAL" clId="{7F4561B9-E87B-4EBD-A039-805EE92C8B6B}" dt="2023-01-20T10:55:41.083" v="41" actId="962"/>
          <ac:spMkLst>
            <pc:docMk/>
            <pc:sldMk cId="2159516145" sldId="259"/>
            <ac:spMk id="4" creationId="{56EFDFC3-87C0-9348-940D-B99F2D03E772}"/>
          </ac:spMkLst>
        </pc:spChg>
        <pc:spChg chg="mod">
          <ac:chgData name="Phoebe Foster" userId="e9f2eb40-6e25-40a8-81b0-850ebe8adeca" providerId="ADAL" clId="{7F4561B9-E87B-4EBD-A039-805EE92C8B6B}" dt="2023-01-20T10:55:40.199" v="40" actId="962"/>
          <ac:spMkLst>
            <pc:docMk/>
            <pc:sldMk cId="2159516145" sldId="259"/>
            <ac:spMk id="5" creationId="{2D53319A-B5F7-4F46-A1AE-A394555FAF5B}"/>
          </ac:spMkLst>
        </pc:spChg>
        <pc:picChg chg="mod">
          <ac:chgData name="Phoebe Foster" userId="e9f2eb40-6e25-40a8-81b0-850ebe8adeca" providerId="ADAL" clId="{7F4561B9-E87B-4EBD-A039-805EE92C8B6B}" dt="2023-01-20T10:55:44.844" v="42" actId="962"/>
          <ac:picMkLst>
            <pc:docMk/>
            <pc:sldMk cId="2159516145" sldId="259"/>
            <ac:picMk id="9" creationId="{B570BA62-CA14-A1F6-EB7B-6FB05B136507}"/>
          </ac:picMkLst>
        </pc:picChg>
      </pc:sldChg>
      <pc:sldChg chg="modSp mod">
        <pc:chgData name="Phoebe Foster" userId="e9f2eb40-6e25-40a8-81b0-850ebe8adeca" providerId="ADAL" clId="{7F4561B9-E87B-4EBD-A039-805EE92C8B6B}" dt="2023-01-20T10:57:16.064" v="102" actId="962"/>
        <pc:sldMkLst>
          <pc:docMk/>
          <pc:sldMk cId="68492692" sldId="264"/>
        </pc:sldMkLst>
        <pc:spChg chg="mod">
          <ac:chgData name="Phoebe Foster" userId="e9f2eb40-6e25-40a8-81b0-850ebe8adeca" providerId="ADAL" clId="{7F4561B9-E87B-4EBD-A039-805EE92C8B6B}" dt="2023-01-20T10:53:16.243" v="3" actId="962"/>
          <ac:spMkLst>
            <pc:docMk/>
            <pc:sldMk cId="68492692" sldId="264"/>
            <ac:spMk id="4" creationId="{435FCB95-7CD3-7E4B-8BB3-66F44E9AE607}"/>
          </ac:spMkLst>
        </pc:spChg>
        <pc:spChg chg="mod">
          <ac:chgData name="Phoebe Foster" userId="e9f2eb40-6e25-40a8-81b0-850ebe8adeca" providerId="ADAL" clId="{7F4561B9-E87B-4EBD-A039-805EE92C8B6B}" dt="2023-01-20T10:53:18.464" v="4" actId="962"/>
          <ac:spMkLst>
            <pc:docMk/>
            <pc:sldMk cId="68492692" sldId="264"/>
            <ac:spMk id="5" creationId="{359BF425-B752-E84A-90E8-E4F5B67319C6}"/>
          </ac:spMkLst>
        </pc:spChg>
        <pc:picChg chg="mod">
          <ac:chgData name="Phoebe Foster" userId="e9f2eb40-6e25-40a8-81b0-850ebe8adeca" providerId="ADAL" clId="{7F4561B9-E87B-4EBD-A039-805EE92C8B6B}" dt="2023-01-20T10:57:16.064" v="102" actId="962"/>
          <ac:picMkLst>
            <pc:docMk/>
            <pc:sldMk cId="68492692" sldId="264"/>
            <ac:picMk id="30" creationId="{AEA835CE-9173-28F5-2C19-E6006B30C69B}"/>
          </ac:picMkLst>
        </pc:picChg>
        <pc:picChg chg="mod">
          <ac:chgData name="Phoebe Foster" userId="e9f2eb40-6e25-40a8-81b0-850ebe8adeca" providerId="ADAL" clId="{7F4561B9-E87B-4EBD-A039-805EE92C8B6B}" dt="2023-01-20T10:54:00.106" v="24" actId="962"/>
          <ac:picMkLst>
            <pc:docMk/>
            <pc:sldMk cId="68492692" sldId="264"/>
            <ac:picMk id="32" creationId="{B9EB0743-B620-6C54-9D47-68A50D172C76}"/>
          </ac:picMkLst>
        </pc:picChg>
        <pc:picChg chg="mod ord">
          <ac:chgData name="Phoebe Foster" userId="e9f2eb40-6e25-40a8-81b0-850ebe8adeca" providerId="ADAL" clId="{7F4561B9-E87B-4EBD-A039-805EE92C8B6B}" dt="2023-01-20T10:54:34.619" v="29" actId="962"/>
          <ac:picMkLst>
            <pc:docMk/>
            <pc:sldMk cId="68492692" sldId="264"/>
            <ac:picMk id="34" creationId="{763A8BF5-248A-AE1B-51B8-09A0CFDCB056}"/>
          </ac:picMkLst>
        </pc:picChg>
        <pc:picChg chg="mod">
          <ac:chgData name="Phoebe Foster" userId="e9f2eb40-6e25-40a8-81b0-850ebe8adeca" providerId="ADAL" clId="{7F4561B9-E87B-4EBD-A039-805EE92C8B6B}" dt="2023-01-20T10:54:09.199" v="26" actId="962"/>
          <ac:picMkLst>
            <pc:docMk/>
            <pc:sldMk cId="68492692" sldId="264"/>
            <ac:picMk id="36" creationId="{72941823-55F1-CE04-AAC6-7BCE45DB54AF}"/>
          </ac:picMkLst>
        </pc:picChg>
        <pc:picChg chg="mod ord">
          <ac:chgData name="Phoebe Foster" userId="e9f2eb40-6e25-40a8-81b0-850ebe8adeca" providerId="ADAL" clId="{7F4561B9-E87B-4EBD-A039-805EE92C8B6B}" dt="2023-01-20T10:54:36.123" v="31"/>
          <ac:picMkLst>
            <pc:docMk/>
            <pc:sldMk cId="68492692" sldId="264"/>
            <ac:picMk id="38" creationId="{736FBDC4-C647-C0FC-9DE8-EA30D354745C}"/>
          </ac:picMkLst>
        </pc:picChg>
        <pc:picChg chg="mod">
          <ac:chgData name="Phoebe Foster" userId="e9f2eb40-6e25-40a8-81b0-850ebe8adeca" providerId="ADAL" clId="{7F4561B9-E87B-4EBD-A039-805EE92C8B6B}" dt="2023-01-20T10:54:27.196" v="28" actId="962"/>
          <ac:picMkLst>
            <pc:docMk/>
            <pc:sldMk cId="68492692" sldId="264"/>
            <ac:picMk id="40" creationId="{E14A85D1-62C8-FF62-1552-5EB979D2D04D}"/>
          </ac:picMkLst>
        </pc:picChg>
      </pc:sldChg>
      <pc:sldChg chg="modSp mod">
        <pc:chgData name="Phoebe Foster" userId="e9f2eb40-6e25-40a8-81b0-850ebe8adeca" providerId="ADAL" clId="{7F4561B9-E87B-4EBD-A039-805EE92C8B6B}" dt="2023-01-20T10:55:49.609" v="44" actId="962"/>
        <pc:sldMkLst>
          <pc:docMk/>
          <pc:sldMk cId="3109624838" sldId="270"/>
        </pc:sldMkLst>
        <pc:spChg chg="mod">
          <ac:chgData name="Phoebe Foster" userId="e9f2eb40-6e25-40a8-81b0-850ebe8adeca" providerId="ADAL" clId="{7F4561B9-E87B-4EBD-A039-805EE92C8B6B}" dt="2023-01-20T10:55:49.002" v="43" actId="962"/>
          <ac:spMkLst>
            <pc:docMk/>
            <pc:sldMk cId="3109624838" sldId="270"/>
            <ac:spMk id="4" creationId="{8C86651F-98D4-A5E4-4F77-DFA305156391}"/>
          </ac:spMkLst>
        </pc:spChg>
        <pc:spChg chg="mod">
          <ac:chgData name="Phoebe Foster" userId="e9f2eb40-6e25-40a8-81b0-850ebe8adeca" providerId="ADAL" clId="{7F4561B9-E87B-4EBD-A039-805EE92C8B6B}" dt="2023-01-20T10:55:49.609" v="44" actId="962"/>
          <ac:spMkLst>
            <pc:docMk/>
            <pc:sldMk cId="3109624838" sldId="270"/>
            <ac:spMk id="5" creationId="{F4161555-1261-84E3-E7CE-C4018C93D9D8}"/>
          </ac:spMkLst>
        </pc:spChg>
      </pc:sldChg>
      <pc:sldChg chg="modSp mod">
        <pc:chgData name="Phoebe Foster" userId="e9f2eb40-6e25-40a8-81b0-850ebe8adeca" providerId="ADAL" clId="{7F4561B9-E87B-4EBD-A039-805EE92C8B6B}" dt="2023-01-20T10:55:27.476" v="39" actId="962"/>
        <pc:sldMkLst>
          <pc:docMk/>
          <pc:sldMk cId="3564019836" sldId="272"/>
        </pc:sldMkLst>
        <pc:spChg chg="mod">
          <ac:chgData name="Phoebe Foster" userId="e9f2eb40-6e25-40a8-81b0-850ebe8adeca" providerId="ADAL" clId="{7F4561B9-E87B-4EBD-A039-805EE92C8B6B}" dt="2023-01-20T10:54:44.544" v="32" actId="962"/>
          <ac:spMkLst>
            <pc:docMk/>
            <pc:sldMk cId="3564019836" sldId="272"/>
            <ac:spMk id="4" creationId="{835D2096-C2C2-16E0-52DF-9D2D61A06457}"/>
          </ac:spMkLst>
        </pc:spChg>
        <pc:spChg chg="mod">
          <ac:chgData name="Phoebe Foster" userId="e9f2eb40-6e25-40a8-81b0-850ebe8adeca" providerId="ADAL" clId="{7F4561B9-E87B-4EBD-A039-805EE92C8B6B}" dt="2023-01-20T10:54:46.600" v="33" actId="962"/>
          <ac:spMkLst>
            <pc:docMk/>
            <pc:sldMk cId="3564019836" sldId="272"/>
            <ac:spMk id="5" creationId="{9F6D03E5-3BB0-9C41-D920-B197EE955FC1}"/>
          </ac:spMkLst>
        </pc:spChg>
        <pc:picChg chg="mod ord">
          <ac:chgData name="Phoebe Foster" userId="e9f2eb40-6e25-40a8-81b0-850ebe8adeca" providerId="ADAL" clId="{7F4561B9-E87B-4EBD-A039-805EE92C8B6B}" dt="2023-01-20T10:55:27.476" v="39" actId="962"/>
          <ac:picMkLst>
            <pc:docMk/>
            <pc:sldMk cId="3564019836" sldId="272"/>
            <ac:picMk id="11" creationId="{1FF97FA4-FEFC-3041-8F4C-B97002A4E871}"/>
          </ac:picMkLst>
        </pc:picChg>
        <pc:picChg chg="mod ord">
          <ac:chgData name="Phoebe Foster" userId="e9f2eb40-6e25-40a8-81b0-850ebe8adeca" providerId="ADAL" clId="{7F4561B9-E87B-4EBD-A039-805EE92C8B6B}" dt="2023-01-20T10:55:11.433" v="38" actId="962"/>
          <ac:picMkLst>
            <pc:docMk/>
            <pc:sldMk cId="3564019836" sldId="272"/>
            <ac:picMk id="13" creationId="{5CE6C81C-418A-C200-6153-8C09CE09B9B6}"/>
          </ac:picMkLst>
        </pc:picChg>
        <pc:picChg chg="mod">
          <ac:chgData name="Phoebe Foster" userId="e9f2eb40-6e25-40a8-81b0-850ebe8adeca" providerId="ADAL" clId="{7F4561B9-E87B-4EBD-A039-805EE92C8B6B}" dt="2023-01-20T10:55:04.219" v="37" actId="962"/>
          <ac:picMkLst>
            <pc:docMk/>
            <pc:sldMk cId="3564019836" sldId="272"/>
            <ac:picMk id="15" creationId="{D751D8D3-8ADF-E9D2-5FED-758A78B53480}"/>
          </ac:picMkLst>
        </pc:picChg>
      </pc:sldChg>
      <pc:sldChg chg="modSp mod">
        <pc:chgData name="Phoebe Foster" userId="e9f2eb40-6e25-40a8-81b0-850ebe8adeca" providerId="ADAL" clId="{7F4561B9-E87B-4EBD-A039-805EE92C8B6B}" dt="2023-01-20T10:55:55.514" v="46" actId="962"/>
        <pc:sldMkLst>
          <pc:docMk/>
          <pc:sldMk cId="3271139404" sldId="273"/>
        </pc:sldMkLst>
        <pc:spChg chg="mod">
          <ac:chgData name="Phoebe Foster" userId="e9f2eb40-6e25-40a8-81b0-850ebe8adeca" providerId="ADAL" clId="{7F4561B9-E87B-4EBD-A039-805EE92C8B6B}" dt="2023-01-20T10:55:54.735" v="45" actId="962"/>
          <ac:spMkLst>
            <pc:docMk/>
            <pc:sldMk cId="3271139404" sldId="273"/>
            <ac:spMk id="4" creationId="{133E6F5D-4951-0D44-C522-B212787F96CA}"/>
          </ac:spMkLst>
        </pc:spChg>
        <pc:spChg chg="mod">
          <ac:chgData name="Phoebe Foster" userId="e9f2eb40-6e25-40a8-81b0-850ebe8adeca" providerId="ADAL" clId="{7F4561B9-E87B-4EBD-A039-805EE92C8B6B}" dt="2023-01-20T10:55:55.514" v="46" actId="962"/>
          <ac:spMkLst>
            <pc:docMk/>
            <pc:sldMk cId="3271139404" sldId="273"/>
            <ac:spMk id="5" creationId="{33F1E7DE-9E4C-EEA0-702C-88B97FC1C0DF}"/>
          </ac:spMkLst>
        </pc:spChg>
      </pc:sldChg>
      <pc:sldChg chg="modSp mod">
        <pc:chgData name="Phoebe Foster" userId="e9f2eb40-6e25-40a8-81b0-850ebe8adeca" providerId="ADAL" clId="{7F4561B9-E87B-4EBD-A039-805EE92C8B6B}" dt="2023-01-20T10:56:30.924" v="54" actId="962"/>
        <pc:sldMkLst>
          <pc:docMk/>
          <pc:sldMk cId="1352085920" sldId="274"/>
        </pc:sldMkLst>
        <pc:spChg chg="mod">
          <ac:chgData name="Phoebe Foster" userId="e9f2eb40-6e25-40a8-81b0-850ebe8adeca" providerId="ADAL" clId="{7F4561B9-E87B-4EBD-A039-805EE92C8B6B}" dt="2023-01-20T10:55:59.353" v="47" actId="962"/>
          <ac:spMkLst>
            <pc:docMk/>
            <pc:sldMk cId="1352085920" sldId="274"/>
            <ac:spMk id="2" creationId="{755F5CD7-A278-5A14-E59F-1F1BA311F5E2}"/>
          </ac:spMkLst>
        </pc:spChg>
        <pc:spChg chg="mod">
          <ac:chgData name="Phoebe Foster" userId="e9f2eb40-6e25-40a8-81b0-850ebe8adeca" providerId="ADAL" clId="{7F4561B9-E87B-4EBD-A039-805EE92C8B6B}" dt="2023-01-20T10:56:01.682" v="48" actId="962"/>
          <ac:spMkLst>
            <pc:docMk/>
            <pc:sldMk cId="1352085920" sldId="274"/>
            <ac:spMk id="3" creationId="{FA81C525-73FF-9748-009A-E45081EAE8CD}"/>
          </ac:spMkLst>
        </pc:spChg>
        <pc:spChg chg="ord">
          <ac:chgData name="Phoebe Foster" userId="e9f2eb40-6e25-40a8-81b0-850ebe8adeca" providerId="ADAL" clId="{7F4561B9-E87B-4EBD-A039-805EE92C8B6B}" dt="2023-01-20T10:56:05.956" v="49"/>
          <ac:spMkLst>
            <pc:docMk/>
            <pc:sldMk cId="1352085920" sldId="274"/>
            <ac:spMk id="5" creationId="{3C3D7E13-AC8F-CA97-B632-379E2E879DFC}"/>
          </ac:spMkLst>
        </pc:spChg>
        <pc:spChg chg="ord">
          <ac:chgData name="Phoebe Foster" userId="e9f2eb40-6e25-40a8-81b0-850ebe8adeca" providerId="ADAL" clId="{7F4561B9-E87B-4EBD-A039-805EE92C8B6B}" dt="2023-01-20T10:56:08.897" v="50"/>
          <ac:spMkLst>
            <pc:docMk/>
            <pc:sldMk cId="1352085920" sldId="274"/>
            <ac:spMk id="6" creationId="{AA51DCA9-5840-6D09-2EAE-763D535BE62A}"/>
          </ac:spMkLst>
        </pc:spChg>
        <pc:picChg chg="mod ord">
          <ac:chgData name="Phoebe Foster" userId="e9f2eb40-6e25-40a8-81b0-850ebe8adeca" providerId="ADAL" clId="{7F4561B9-E87B-4EBD-A039-805EE92C8B6B}" dt="2023-01-20T10:56:30.924" v="54" actId="962"/>
          <ac:picMkLst>
            <pc:docMk/>
            <pc:sldMk cId="1352085920" sldId="274"/>
            <ac:picMk id="8" creationId="{368F54C1-DC11-696A-A021-D0BB3E134DC1}"/>
          </ac:picMkLst>
        </pc:picChg>
        <pc:picChg chg="mod">
          <ac:chgData name="Phoebe Foster" userId="e9f2eb40-6e25-40a8-81b0-850ebe8adeca" providerId="ADAL" clId="{7F4561B9-E87B-4EBD-A039-805EE92C8B6B}" dt="2023-01-20T10:56:19.918" v="52" actId="962"/>
          <ac:picMkLst>
            <pc:docMk/>
            <pc:sldMk cId="1352085920" sldId="274"/>
            <ac:picMk id="10" creationId="{F9594D2C-A890-4524-BAED-275E5E1E91F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18FE2-284C-BE43-B0CB-BD6AC5067970}"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44C73-4851-4C42-99F7-8D9749E85408}" type="slidenum">
              <a:rPr lang="en-US" smtClean="0"/>
              <a:t>‹#›</a:t>
            </a:fld>
            <a:endParaRPr lang="en-US"/>
          </a:p>
        </p:txBody>
      </p:sp>
    </p:spTree>
    <p:extLst>
      <p:ext uri="{BB962C8B-B14F-4D97-AF65-F5344CB8AC3E}">
        <p14:creationId xmlns:p14="http://schemas.microsoft.com/office/powerpoint/2010/main" val="168009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44C73-4851-4C42-99F7-8D9749E85408}" type="slidenum">
              <a:rPr lang="en-US" smtClean="0"/>
              <a:t>4</a:t>
            </a:fld>
            <a:endParaRPr lang="en-US"/>
          </a:p>
        </p:txBody>
      </p:sp>
    </p:spTree>
    <p:extLst>
      <p:ext uri="{BB962C8B-B14F-4D97-AF65-F5344CB8AC3E}">
        <p14:creationId xmlns:p14="http://schemas.microsoft.com/office/powerpoint/2010/main" val="122653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476FE3C-1D6F-004B-9A04-2566B499D18E}"/>
              </a:ext>
            </a:extLst>
          </p:cNvPr>
          <p:cNvSpPr>
            <a:spLocks noGrp="1"/>
          </p:cNvSpPr>
          <p:nvPr>
            <p:ph type="pic" sz="quarter" idx="13"/>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F6BE4A74-BD3B-734E-A947-D734750E8893}"/>
              </a:ext>
            </a:extLst>
          </p:cNvPr>
          <p:cNvSpPr>
            <a:spLocks noGrp="1"/>
          </p:cNvSpPr>
          <p:nvPr>
            <p:ph type="ctrTitle" hasCustomPrompt="1"/>
          </p:nvPr>
        </p:nvSpPr>
        <p:spPr>
          <a:xfrm>
            <a:off x="1140191" y="3484255"/>
            <a:ext cx="9144000" cy="2387600"/>
          </a:xfrm>
        </p:spPr>
        <p:txBody>
          <a:bodyPr lIns="0" tIns="0" rIns="0" bIns="0" anchor="t" anchorCtr="0">
            <a:noAutofit/>
          </a:bodyPr>
          <a:lstStyle>
            <a:lvl1pPr algn="l">
              <a:lnSpc>
                <a:spcPct val="80000"/>
              </a:lnSpc>
              <a:defRPr sz="9200" spc="-300" baseline="0"/>
            </a:lvl1pPr>
          </a:lstStyle>
          <a:p>
            <a:r>
              <a:rPr lang="en-GB"/>
              <a:t>Presentation </a:t>
            </a:r>
            <a:br>
              <a:rPr lang="en-GB"/>
            </a:br>
            <a:r>
              <a:rPr lang="en-GB"/>
              <a:t>title</a:t>
            </a:r>
            <a:endParaRPr lang="en-US"/>
          </a:p>
        </p:txBody>
      </p:sp>
      <p:cxnSp>
        <p:nvCxnSpPr>
          <p:cNvPr id="8" name="Straight Connector 7">
            <a:extLst>
              <a:ext uri="{FF2B5EF4-FFF2-40B4-BE49-F238E27FC236}">
                <a16:creationId xmlns:a16="http://schemas.microsoft.com/office/drawing/2014/main" id="{14EF3AEA-59D1-DC4D-9E60-83261903BDCB}"/>
              </a:ext>
              <a:ext uri="{C183D7F6-B498-43B3-948B-1728B52AA6E4}">
                <adec:decorative xmlns:adec="http://schemas.microsoft.com/office/drawing/2017/decorative" val="1"/>
              </a:ext>
            </a:extLst>
          </p:cNvPr>
          <p:cNvCxnSpPr>
            <a:cxnSpLocks/>
          </p:cNvCxnSpPr>
          <p:nvPr userDrawn="1"/>
        </p:nvCxnSpPr>
        <p:spPr>
          <a:xfrm>
            <a:off x="1006773" y="757313"/>
            <a:ext cx="0" cy="5325435"/>
          </a:xfrm>
          <a:prstGeom prst="line">
            <a:avLst/>
          </a:prstGeom>
          <a:ln w="5080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01D62C3-3DD4-1C4C-A83B-AE35D9AACCB8}"/>
              </a:ext>
            </a:extLst>
          </p:cNvPr>
          <p:cNvPicPr>
            <a:picLocks noChangeAspect="1"/>
          </p:cNvPicPr>
          <p:nvPr userDrawn="1"/>
        </p:nvPicPr>
        <p:blipFill>
          <a:blip r:embed="rId2"/>
          <a:srcRect/>
          <a:stretch/>
        </p:blipFill>
        <p:spPr>
          <a:xfrm>
            <a:off x="8257443" y="558071"/>
            <a:ext cx="3420000" cy="1206224"/>
          </a:xfrm>
          <a:prstGeom prst="rect">
            <a:avLst/>
          </a:prstGeom>
        </p:spPr>
      </p:pic>
    </p:spTree>
    <p:extLst>
      <p:ext uri="{BB962C8B-B14F-4D97-AF65-F5344CB8AC3E}">
        <p14:creationId xmlns:p14="http://schemas.microsoft.com/office/powerpoint/2010/main" val="109162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3542708" y="3853527"/>
            <a:ext cx="7653089" cy="2229221"/>
          </a:xfrm>
        </p:spPr>
        <p:txBody>
          <a:bodyPr>
            <a:noAutofit/>
          </a:bodyPr>
          <a:lstStyle>
            <a:lvl1pPr marL="0" indent="0">
              <a:lnSpc>
                <a:spcPct val="90000"/>
              </a:lnSpc>
              <a:spcBef>
                <a:spcPts val="0"/>
              </a:spcBef>
              <a:buClr>
                <a:schemeClr val="accent1"/>
              </a:buClr>
              <a:buFont typeface="Arial" panose="020B0604020202020204" pitchFamily="34" charset="0"/>
              <a:buNone/>
              <a:defRPr sz="3200" b="1" i="0" spc="-100" baseline="0">
                <a:solidFill>
                  <a:schemeClr val="bg1"/>
                </a:solidFill>
                <a:latin typeface="Arial Black" panose="020B0604020202020204" pitchFamily="34" charset="0"/>
                <a:cs typeface="Arial Black" panose="020B0604020202020204" pitchFamily="34" charset="0"/>
              </a:defRPr>
            </a:lvl1pPr>
            <a:lvl2pPr marL="457200" indent="0">
              <a:buNone/>
              <a:defRPr/>
            </a:lvl2pPr>
          </a:lstStyle>
          <a:p>
            <a:pPr lvl="0"/>
            <a:r>
              <a:rPr lang="en-GB"/>
              <a:t>Quotation here. Please replace </a:t>
            </a:r>
            <a:br>
              <a:rPr lang="en-GB"/>
            </a:br>
            <a:r>
              <a:rPr lang="en-GB"/>
              <a:t>this text with actual copy. </a:t>
            </a:r>
            <a:br>
              <a:rPr lang="en-GB"/>
            </a:br>
            <a:r>
              <a:rPr lang="en-GB"/>
              <a:t>This is dummy copy and is used </a:t>
            </a:r>
            <a:br>
              <a:rPr lang="en-GB"/>
            </a:br>
            <a:r>
              <a:rPr lang="en-GB"/>
              <a:t>to simulate how text will actually look when in place.</a:t>
            </a:r>
          </a:p>
        </p:txBody>
      </p:sp>
      <p:cxnSp>
        <p:nvCxnSpPr>
          <p:cNvPr id="17" name="Straight Connector 16">
            <a:extLst>
              <a:ext uri="{FF2B5EF4-FFF2-40B4-BE49-F238E27FC236}">
                <a16:creationId xmlns:a16="http://schemas.microsoft.com/office/drawing/2014/main" id="{902B5738-D567-364B-9892-4BE69AF3D359}"/>
              </a:ext>
            </a:extLst>
          </p:cNvPr>
          <p:cNvCxnSpPr>
            <a:cxnSpLocks/>
          </p:cNvCxnSpPr>
          <p:nvPr userDrawn="1"/>
        </p:nvCxnSpPr>
        <p:spPr>
          <a:xfrm>
            <a:off x="3382953" y="757313"/>
            <a:ext cx="0" cy="5325435"/>
          </a:xfrm>
          <a:prstGeom prst="line">
            <a:avLst/>
          </a:prstGeom>
          <a:ln w="381000"/>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1E9D578-F85A-6A4E-9C1D-C2B52CD4B8B3}"/>
              </a:ext>
            </a:extLst>
          </p:cNvPr>
          <p:cNvSpPr>
            <a:spLocks noGrp="1"/>
          </p:cNvSpPr>
          <p:nvPr>
            <p:ph type="body" sz="quarter" idx="14" hasCustomPrompt="1"/>
          </p:nvPr>
        </p:nvSpPr>
        <p:spPr>
          <a:xfrm>
            <a:off x="991863" y="2308420"/>
            <a:ext cx="1919288" cy="222907"/>
          </a:xfrm>
        </p:spPr>
        <p:txBody>
          <a:bodyPr>
            <a:normAutofit/>
          </a:bodyPr>
          <a:lstStyle>
            <a:lvl1pPr marL="0" indent="0" algn="r">
              <a:buNone/>
              <a:defRPr sz="1400" b="1" i="0">
                <a:latin typeface="Arial Black" panose="020B0604020202020204" pitchFamily="34" charset="0"/>
                <a:cs typeface="Arial Black" panose="020B0604020202020204" pitchFamily="34" charset="0"/>
              </a:defRPr>
            </a:lvl1pPr>
          </a:lstStyle>
          <a:p>
            <a:pPr lvl="0"/>
            <a:r>
              <a:rPr lang="en-US"/>
              <a:t>Name Surname</a:t>
            </a:r>
          </a:p>
        </p:txBody>
      </p:sp>
      <p:sp>
        <p:nvSpPr>
          <p:cNvPr id="20" name="Text Placeholder 4">
            <a:extLst>
              <a:ext uri="{FF2B5EF4-FFF2-40B4-BE49-F238E27FC236}">
                <a16:creationId xmlns:a16="http://schemas.microsoft.com/office/drawing/2014/main" id="{9BCD7B7D-9251-6543-BA4E-B661321E3650}"/>
              </a:ext>
            </a:extLst>
          </p:cNvPr>
          <p:cNvSpPr>
            <a:spLocks noGrp="1"/>
          </p:cNvSpPr>
          <p:nvPr>
            <p:ph type="body" sz="quarter" idx="15" hasCustomPrompt="1"/>
          </p:nvPr>
        </p:nvSpPr>
        <p:spPr>
          <a:xfrm>
            <a:off x="991863" y="2587201"/>
            <a:ext cx="1919288" cy="222907"/>
          </a:xfrm>
        </p:spPr>
        <p:txBody>
          <a:bodyPr>
            <a:normAutofit/>
          </a:bodyPr>
          <a:lstStyle>
            <a:lvl1pPr marL="0" indent="0" algn="r">
              <a:buNone/>
              <a:defRPr sz="1400" b="0" i="0">
                <a:latin typeface="Arial" panose="020B0604020202020204" pitchFamily="34" charset="0"/>
                <a:cs typeface="Arial" panose="020B0604020202020204" pitchFamily="34" charset="0"/>
              </a:defRPr>
            </a:lvl1pPr>
          </a:lstStyle>
          <a:p>
            <a:pPr lvl="0"/>
            <a:r>
              <a:rPr lang="en-US"/>
              <a:t>Position, Company</a:t>
            </a:r>
          </a:p>
        </p:txBody>
      </p:sp>
      <p:pic>
        <p:nvPicPr>
          <p:cNvPr id="8" name="Picture 7">
            <a:extLst>
              <a:ext uri="{FF2B5EF4-FFF2-40B4-BE49-F238E27FC236}">
                <a16:creationId xmlns:a16="http://schemas.microsoft.com/office/drawing/2014/main" id="{8ECE62A1-EBC1-E440-8624-BEB1AC87253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96223" y="1136752"/>
            <a:ext cx="1358900" cy="901700"/>
          </a:xfrm>
          <a:prstGeom prst="rect">
            <a:avLst/>
          </a:prstGeom>
        </p:spPr>
      </p:pic>
      <p:sp>
        <p:nvSpPr>
          <p:cNvPr id="14" name="Picture Placeholder 13">
            <a:extLst>
              <a:ext uri="{FF2B5EF4-FFF2-40B4-BE49-F238E27FC236}">
                <a16:creationId xmlns:a16="http://schemas.microsoft.com/office/drawing/2014/main" id="{6DF4B00E-F343-B64F-AA64-B0428503C928}"/>
              </a:ext>
            </a:extLst>
          </p:cNvPr>
          <p:cNvSpPr>
            <a:spLocks noGrp="1"/>
          </p:cNvSpPr>
          <p:nvPr>
            <p:ph type="pic" sz="quarter" idx="16"/>
          </p:nvPr>
        </p:nvSpPr>
        <p:spPr>
          <a:xfrm>
            <a:off x="3575051" y="1132114"/>
            <a:ext cx="2414587" cy="2425474"/>
          </a:xfrm>
        </p:spPr>
        <p:txBody>
          <a:bodyPr/>
          <a:lstStyle/>
          <a:p>
            <a:r>
              <a:rPr lang="en-US"/>
              <a:t>Click icon to add picture</a:t>
            </a:r>
          </a:p>
        </p:txBody>
      </p:sp>
      <p:sp>
        <p:nvSpPr>
          <p:cNvPr id="18" name="Footer Placeholder 17">
            <a:extLst>
              <a:ext uri="{FF2B5EF4-FFF2-40B4-BE49-F238E27FC236}">
                <a16:creationId xmlns:a16="http://schemas.microsoft.com/office/drawing/2014/main" id="{05F50E89-B255-974D-97CC-6A81C610E034}"/>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a:t>Presentation title  </a:t>
            </a:r>
            <a:r>
              <a:rPr lang="en-US">
                <a:solidFill>
                  <a:schemeClr val="accent1"/>
                </a:solidFill>
              </a:rPr>
              <a:t>|</a:t>
            </a:r>
            <a:r>
              <a:rPr lang="en-US"/>
              <a:t>  Section title</a:t>
            </a:r>
          </a:p>
        </p:txBody>
      </p:sp>
      <p:sp>
        <p:nvSpPr>
          <p:cNvPr id="19" name="Slide Number Placeholder 18">
            <a:extLst>
              <a:ext uri="{FF2B5EF4-FFF2-40B4-BE49-F238E27FC236}">
                <a16:creationId xmlns:a16="http://schemas.microsoft.com/office/drawing/2014/main" id="{1EAB08BB-9568-0749-A932-8B9A620EAFFF}"/>
              </a:ext>
              <a:ext uri="{C183D7F6-B498-43B3-948B-1728B52AA6E4}">
                <adec:decorative xmlns:adec="http://schemas.microsoft.com/office/drawing/2017/decorative" val="1"/>
              </a:ext>
            </a:extLst>
          </p:cNvPr>
          <p:cNvSpPr>
            <a:spLocks noGrp="1"/>
          </p:cNvSpPr>
          <p:nvPr>
            <p:ph type="sldNum" sz="quarter" idx="18"/>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358165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p:bg>
      <p:bgPr>
        <a:solidFill>
          <a:schemeClr val="bg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1914AC2-8F0C-7F46-8AF2-8B79DF77C133}"/>
              </a:ext>
            </a:extLst>
          </p:cNvPr>
          <p:cNvSpPr>
            <a:spLocks noGrp="1"/>
          </p:cNvSpPr>
          <p:nvPr>
            <p:ph type="pic" sz="quarter" idx="12"/>
          </p:nvPr>
        </p:nvSpPr>
        <p:spPr>
          <a:xfrm>
            <a:off x="0" y="0"/>
            <a:ext cx="12192000" cy="6858000"/>
          </a:xfrm>
        </p:spPr>
        <p:txBody>
          <a:bodyPr/>
          <a:lstStyle/>
          <a:p>
            <a:r>
              <a:rPr lang="en-US"/>
              <a:t>Click icon to add picture</a:t>
            </a:r>
          </a:p>
        </p:txBody>
      </p:sp>
      <p:sp>
        <p:nvSpPr>
          <p:cNvPr id="4" name="Footer Placeholder 3">
            <a:extLst>
              <a:ext uri="{FF2B5EF4-FFF2-40B4-BE49-F238E27FC236}">
                <a16:creationId xmlns:a16="http://schemas.microsoft.com/office/drawing/2014/main" id="{D496AEFF-A809-674A-B273-885B630F638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Presentation title  </a:t>
            </a:r>
            <a:r>
              <a:rPr lang="en-US">
                <a:solidFill>
                  <a:schemeClr val="accent1"/>
                </a:solidFill>
              </a:rPr>
              <a:t>|</a:t>
            </a:r>
            <a:r>
              <a:rPr lang="en-US"/>
              <a:t>  Section title</a:t>
            </a:r>
          </a:p>
        </p:txBody>
      </p:sp>
      <p:sp>
        <p:nvSpPr>
          <p:cNvPr id="6" name="Slide Number Placeholder 5">
            <a:extLst>
              <a:ext uri="{FF2B5EF4-FFF2-40B4-BE49-F238E27FC236}">
                <a16:creationId xmlns:a16="http://schemas.microsoft.com/office/drawing/2014/main" id="{5D40278E-13CD-7943-8493-B705CCD29818}"/>
              </a:ext>
              <a:ext uri="{C183D7F6-B498-43B3-948B-1728B52AA6E4}">
                <adec:decorative xmlns:adec="http://schemas.microsoft.com/office/drawing/2017/decorative" val="1"/>
              </a:ext>
            </a:extLst>
          </p:cNvPr>
          <p:cNvSpPr>
            <a:spLocks noGrp="1"/>
          </p:cNvSpPr>
          <p:nvPr>
            <p:ph type="sldNum" sz="quarter" idx="11"/>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4189503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496AEFF-A809-674A-B273-885B630F638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Presentation title  </a:t>
            </a:r>
            <a:r>
              <a:rPr lang="en-US">
                <a:solidFill>
                  <a:schemeClr val="accent1"/>
                </a:solidFill>
              </a:rPr>
              <a:t>|</a:t>
            </a:r>
            <a:r>
              <a:rPr lang="en-US"/>
              <a:t>  Section title</a:t>
            </a:r>
          </a:p>
        </p:txBody>
      </p:sp>
      <p:sp>
        <p:nvSpPr>
          <p:cNvPr id="6" name="Slide Number Placeholder 5">
            <a:extLst>
              <a:ext uri="{FF2B5EF4-FFF2-40B4-BE49-F238E27FC236}">
                <a16:creationId xmlns:a16="http://schemas.microsoft.com/office/drawing/2014/main" id="{5D40278E-13CD-7943-8493-B705CCD29818}"/>
              </a:ext>
              <a:ext uri="{C183D7F6-B498-43B3-948B-1728B52AA6E4}">
                <adec:decorative xmlns:adec="http://schemas.microsoft.com/office/drawing/2017/decorative" val="1"/>
              </a:ext>
            </a:extLst>
          </p:cNvPr>
          <p:cNvSpPr>
            <a:spLocks noGrp="1"/>
          </p:cNvSpPr>
          <p:nvPr>
            <p:ph type="sldNum" sz="quarter" idx="11"/>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170468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476FE3C-1D6F-004B-9A04-2566B499D18E}"/>
              </a:ext>
            </a:extLst>
          </p:cNvPr>
          <p:cNvSpPr>
            <a:spLocks noGrp="1"/>
          </p:cNvSpPr>
          <p:nvPr>
            <p:ph type="pic" sz="quarter" idx="13"/>
          </p:nvPr>
        </p:nvSpPr>
        <p:spPr>
          <a:xfrm>
            <a:off x="0" y="0"/>
            <a:ext cx="12192000" cy="6858000"/>
          </a:xfrm>
        </p:spPr>
        <p:txBody>
          <a:bodyPr/>
          <a:lstStyle/>
          <a:p>
            <a:r>
              <a:rPr lang="en-GB"/>
              <a:t>Click icon to add picture</a:t>
            </a:r>
            <a:endParaRPr lang="en-US"/>
          </a:p>
        </p:txBody>
      </p:sp>
      <p:sp>
        <p:nvSpPr>
          <p:cNvPr id="2" name="Title 1">
            <a:extLst>
              <a:ext uri="{FF2B5EF4-FFF2-40B4-BE49-F238E27FC236}">
                <a16:creationId xmlns:a16="http://schemas.microsoft.com/office/drawing/2014/main" id="{F6BE4A74-BD3B-734E-A947-D734750E8893}"/>
              </a:ext>
            </a:extLst>
          </p:cNvPr>
          <p:cNvSpPr>
            <a:spLocks noGrp="1"/>
          </p:cNvSpPr>
          <p:nvPr>
            <p:ph type="ctrTitle" hasCustomPrompt="1"/>
          </p:nvPr>
        </p:nvSpPr>
        <p:spPr>
          <a:xfrm>
            <a:off x="1140191" y="3484255"/>
            <a:ext cx="9144000" cy="2387600"/>
          </a:xfrm>
        </p:spPr>
        <p:txBody>
          <a:bodyPr lIns="0" tIns="0" rIns="0" bIns="0" anchor="t" anchorCtr="0">
            <a:noAutofit/>
          </a:bodyPr>
          <a:lstStyle>
            <a:lvl1pPr algn="l">
              <a:lnSpc>
                <a:spcPct val="80000"/>
              </a:lnSpc>
              <a:defRPr sz="9200" spc="-300" baseline="0"/>
            </a:lvl1pPr>
          </a:lstStyle>
          <a:p>
            <a:r>
              <a:rPr lang="en-GB"/>
              <a:t>Presentation </a:t>
            </a:r>
            <a:br>
              <a:rPr lang="en-GB"/>
            </a:br>
            <a:r>
              <a:rPr lang="en-GB"/>
              <a:t>title</a:t>
            </a:r>
            <a:endParaRPr lang="en-US"/>
          </a:p>
        </p:txBody>
      </p:sp>
      <p:cxnSp>
        <p:nvCxnSpPr>
          <p:cNvPr id="8" name="Straight Connector 7">
            <a:extLst>
              <a:ext uri="{FF2B5EF4-FFF2-40B4-BE49-F238E27FC236}">
                <a16:creationId xmlns:a16="http://schemas.microsoft.com/office/drawing/2014/main" id="{14EF3AEA-59D1-DC4D-9E60-83261903BDCB}"/>
              </a:ext>
              <a:ext uri="{C183D7F6-B498-43B3-948B-1728B52AA6E4}">
                <adec:decorative xmlns:adec="http://schemas.microsoft.com/office/drawing/2017/decorative" val="1"/>
              </a:ext>
            </a:extLst>
          </p:cNvPr>
          <p:cNvCxnSpPr>
            <a:cxnSpLocks/>
          </p:cNvCxnSpPr>
          <p:nvPr userDrawn="1"/>
        </p:nvCxnSpPr>
        <p:spPr>
          <a:xfrm>
            <a:off x="1006773" y="757313"/>
            <a:ext cx="0" cy="5325435"/>
          </a:xfrm>
          <a:prstGeom prst="line">
            <a:avLst/>
          </a:prstGeom>
          <a:ln w="5080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689010-C037-25E1-2A5B-B8DF4538B6CD}"/>
              </a:ext>
            </a:extLst>
          </p:cNvPr>
          <p:cNvPicPr>
            <a:picLocks noChangeAspect="1"/>
          </p:cNvPicPr>
          <p:nvPr userDrawn="1"/>
        </p:nvPicPr>
        <p:blipFill>
          <a:blip r:embed="rId2"/>
          <a:stretch>
            <a:fillRect/>
          </a:stretch>
        </p:blipFill>
        <p:spPr>
          <a:xfrm>
            <a:off x="8569639" y="0"/>
            <a:ext cx="3622361" cy="2188697"/>
          </a:xfrm>
          <a:prstGeom prst="rect">
            <a:avLst/>
          </a:prstGeom>
        </p:spPr>
      </p:pic>
    </p:spTree>
    <p:extLst>
      <p:ext uri="{BB962C8B-B14F-4D97-AF65-F5344CB8AC3E}">
        <p14:creationId xmlns:p14="http://schemas.microsoft.com/office/powerpoint/2010/main" val="293160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F50F1A-B81A-BE43-B04A-1283AE3D62B3}"/>
              </a:ext>
            </a:extLst>
          </p:cNvPr>
          <p:cNvSpPr>
            <a:spLocks noGrp="1"/>
          </p:cNvSpPr>
          <p:nvPr>
            <p:ph type="body" sz="quarter" idx="13" hasCustomPrompt="1"/>
          </p:nvPr>
        </p:nvSpPr>
        <p:spPr>
          <a:xfrm>
            <a:off x="3356171" y="3624138"/>
            <a:ext cx="7922319" cy="2458610"/>
          </a:xfrm>
        </p:spPr>
        <p:txBody>
          <a:bodyPr>
            <a:noAutofit/>
          </a:bodyPr>
          <a:lstStyle>
            <a:lvl1pPr marL="0" indent="0">
              <a:lnSpc>
                <a:spcPct val="80000"/>
              </a:lnSpc>
              <a:buNone/>
              <a:defRPr sz="9200" b="1" i="0" spc="-300" baseline="0">
                <a:solidFill>
                  <a:schemeClr val="bg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title </a:t>
            </a:r>
            <a:br>
              <a:rPr lang="en-GB"/>
            </a:br>
            <a:r>
              <a:rPr lang="en-GB"/>
              <a:t>in here</a:t>
            </a:r>
          </a:p>
        </p:txBody>
      </p:sp>
      <p:sp>
        <p:nvSpPr>
          <p:cNvPr id="14" name="Text Placeholder 7">
            <a:extLst>
              <a:ext uri="{FF2B5EF4-FFF2-40B4-BE49-F238E27FC236}">
                <a16:creationId xmlns:a16="http://schemas.microsoft.com/office/drawing/2014/main" id="{0773CE32-C93A-7648-8B85-4819463CC44B}"/>
              </a:ext>
            </a:extLst>
          </p:cNvPr>
          <p:cNvSpPr>
            <a:spLocks noGrp="1"/>
          </p:cNvSpPr>
          <p:nvPr>
            <p:ph type="body" sz="quarter" idx="14" hasCustomPrompt="1"/>
          </p:nvPr>
        </p:nvSpPr>
        <p:spPr>
          <a:xfrm>
            <a:off x="758687" y="2338677"/>
            <a:ext cx="2451258" cy="1769497"/>
          </a:xfrm>
        </p:spPr>
        <p:txBody>
          <a:bodyPr>
            <a:noAutofit/>
          </a:bodyPr>
          <a:lstStyle>
            <a:lvl1pPr marL="0" indent="0" algn="r">
              <a:lnSpc>
                <a:spcPct val="80000"/>
              </a:lnSpc>
              <a:buNone/>
              <a:defRPr sz="14000" b="1" i="0" spc="-500" baseline="0">
                <a:solidFill>
                  <a:schemeClr val="bg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01</a:t>
            </a:r>
          </a:p>
        </p:txBody>
      </p:sp>
      <p:cxnSp>
        <p:nvCxnSpPr>
          <p:cNvPr id="11" name="Straight Connector 10">
            <a:extLst>
              <a:ext uri="{FF2B5EF4-FFF2-40B4-BE49-F238E27FC236}">
                <a16:creationId xmlns:a16="http://schemas.microsoft.com/office/drawing/2014/main" id="{FACB5226-FD70-764C-9F7B-EDA714968DA1}"/>
              </a:ext>
              <a:ext uri="{C183D7F6-B498-43B3-948B-1728B52AA6E4}">
                <adec:decorative xmlns:adec="http://schemas.microsoft.com/office/drawing/2017/decorative" val="1"/>
              </a:ext>
            </a:extLst>
          </p:cNvPr>
          <p:cNvCxnSpPr>
            <a:cxnSpLocks/>
          </p:cNvCxnSpPr>
          <p:nvPr userDrawn="1"/>
        </p:nvCxnSpPr>
        <p:spPr>
          <a:xfrm>
            <a:off x="3193382" y="757313"/>
            <a:ext cx="0" cy="5325435"/>
          </a:xfrm>
          <a:prstGeom prst="line">
            <a:avLst/>
          </a:prstGeom>
          <a:ln w="508000"/>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9416CE5A-F285-A24E-A420-FD0B7DF4DA85}"/>
              </a:ext>
            </a:extLst>
          </p:cNvPr>
          <p:cNvSpPr>
            <a:spLocks noGrp="1"/>
          </p:cNvSpPr>
          <p:nvPr>
            <p:ph type="sldNum" sz="quarter" idx="16"/>
          </p:nvPr>
        </p:nvSpPr>
        <p:spPr/>
        <p:txBody>
          <a:bodyPr/>
          <a:lstStyle/>
          <a:p>
            <a:fld id="{26CBEDFF-54C4-0E4E-99A7-41CA8DD99F11}" type="slidenum">
              <a:rPr lang="en-US" smtClean="0"/>
              <a:pPr/>
              <a:t>‹#›</a:t>
            </a:fld>
            <a:endParaRPr lang="en-US"/>
          </a:p>
        </p:txBody>
      </p:sp>
      <p:pic>
        <p:nvPicPr>
          <p:cNvPr id="6" name="Picture 5">
            <a:extLst>
              <a:ext uri="{FF2B5EF4-FFF2-40B4-BE49-F238E27FC236}">
                <a16:creationId xmlns:a16="http://schemas.microsoft.com/office/drawing/2014/main" id="{8A965A8E-DA3D-3FDC-1BDF-AB1C8371B8D1}"/>
              </a:ext>
            </a:extLst>
          </p:cNvPr>
          <p:cNvPicPr>
            <a:picLocks noChangeAspect="1"/>
          </p:cNvPicPr>
          <p:nvPr userDrawn="1"/>
        </p:nvPicPr>
        <p:blipFill>
          <a:blip r:embed="rId2"/>
          <a:stretch>
            <a:fillRect/>
          </a:stretch>
        </p:blipFill>
        <p:spPr>
          <a:xfrm>
            <a:off x="8569639" y="0"/>
            <a:ext cx="3622361" cy="2188697"/>
          </a:xfrm>
          <a:prstGeom prst="rect">
            <a:avLst/>
          </a:prstGeom>
        </p:spPr>
      </p:pic>
    </p:spTree>
    <p:extLst>
      <p:ext uri="{BB962C8B-B14F-4D97-AF65-F5344CB8AC3E}">
        <p14:creationId xmlns:p14="http://schemas.microsoft.com/office/powerpoint/2010/main" val="1575617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tx2"/>
        </a:solidFill>
        <a:effectLst/>
      </p:bgPr>
    </p:bg>
    <p:spTree>
      <p:nvGrpSpPr>
        <p:cNvPr id="1" name=""/>
        <p:cNvGrpSpPr/>
        <p:nvPr/>
      </p:nvGrpSpPr>
      <p:grpSpPr>
        <a:xfrm>
          <a:off x="0" y="0"/>
          <a:ext cx="0" cy="0"/>
          <a:chOff x="0" y="0"/>
          <a:chExt cx="0" cy="0"/>
        </a:xfrm>
      </p:grpSpPr>
      <p:sp>
        <p:nvSpPr>
          <p:cNvPr id="6" name="Slide Number Placeholder 15">
            <a:extLst>
              <a:ext uri="{FF2B5EF4-FFF2-40B4-BE49-F238E27FC236}">
                <a16:creationId xmlns:a16="http://schemas.microsoft.com/office/drawing/2014/main" id="{AF87FF35-A55B-9148-A036-7794087B6FB1}"/>
              </a:ext>
            </a:extLst>
          </p:cNvPr>
          <p:cNvSpPr>
            <a:spLocks noGrp="1"/>
          </p:cNvSpPr>
          <p:nvPr>
            <p:ph type="sldNum" sz="quarter" idx="16"/>
          </p:nvPr>
        </p:nvSpPr>
        <p:spPr>
          <a:xfrm>
            <a:off x="758687" y="6131965"/>
            <a:ext cx="200163" cy="365125"/>
          </a:xfrm>
        </p:spPr>
        <p:txBody>
          <a:bodyPr/>
          <a:lstStyle/>
          <a:p>
            <a:fld id="{26CBEDFF-54C4-0E4E-99A7-41CA8DD99F11}" type="slidenum">
              <a:rPr lang="en-US" smtClean="0"/>
              <a:pPr/>
              <a:t>‹#›</a:t>
            </a:fld>
            <a:endParaRPr lang="en-US"/>
          </a:p>
        </p:txBody>
      </p:sp>
      <p:sp>
        <p:nvSpPr>
          <p:cNvPr id="13" name="Title Placeholder 1">
            <a:extLst>
              <a:ext uri="{FF2B5EF4-FFF2-40B4-BE49-F238E27FC236}">
                <a16:creationId xmlns:a16="http://schemas.microsoft.com/office/drawing/2014/main" id="{D27630BB-DCAC-A347-80E8-D5DEDB06515E}"/>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lvl1pPr>
              <a:defRPr>
                <a:solidFill>
                  <a:schemeClr val="bg1"/>
                </a:solidFill>
              </a:defRPr>
            </a:lvl1pPr>
          </a:lstStyle>
          <a:p>
            <a:r>
              <a:rPr lang="en-GB"/>
              <a:t>Slide title </a:t>
            </a:r>
            <a:br>
              <a:rPr lang="en-GB"/>
            </a:br>
            <a:r>
              <a:rPr lang="en-GB"/>
              <a:t>in here</a:t>
            </a:r>
            <a:endParaRPr lang="en-US"/>
          </a:p>
        </p:txBody>
      </p:sp>
      <p:cxnSp>
        <p:nvCxnSpPr>
          <p:cNvPr id="14" name="Straight Connector 13">
            <a:extLst>
              <a:ext uri="{FF2B5EF4-FFF2-40B4-BE49-F238E27FC236}">
                <a16:creationId xmlns:a16="http://schemas.microsoft.com/office/drawing/2014/main" id="{AA5F9813-113C-EF4B-9BB2-FBC284CE8F71}"/>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9E7CF3C-E77C-B843-8DFB-E49C0FD56FAA}"/>
              </a:ext>
            </a:extLst>
          </p:cNvPr>
          <p:cNvSpPr>
            <a:spLocks noGrp="1"/>
          </p:cNvSpPr>
          <p:nvPr>
            <p:ph type="body" sz="quarter" idx="17" hasCustomPrompt="1"/>
          </p:nvPr>
        </p:nvSpPr>
        <p:spPr>
          <a:xfrm>
            <a:off x="5338339" y="1581150"/>
            <a:ext cx="4114800" cy="4167188"/>
          </a:xfrm>
        </p:spPr>
        <p:txBody>
          <a:bodyPr>
            <a:normAutofit/>
          </a:bodyPr>
          <a:lstStyle>
            <a:lvl1pPr marL="0" indent="0">
              <a:lnSpc>
                <a:spcPct val="70000"/>
              </a:lnSpc>
              <a:buNone/>
              <a:defRPr sz="2200" b="0" i="0">
                <a:solidFill>
                  <a:schemeClr val="bg1"/>
                </a:solidFill>
                <a:latin typeface="Arial Black" panose="020B0604020202020204" pitchFamily="34" charset="0"/>
                <a:cs typeface="Arial Black" panose="020B0604020202020204" pitchFamily="34" charset="0"/>
              </a:defRPr>
            </a:lvl1pPr>
            <a:lvl2pPr marL="432000" indent="0">
              <a:buNone/>
              <a:defRPr sz="2200" b="1" i="0">
                <a:latin typeface="Arial Black" panose="020B0604020202020204" pitchFamily="34" charset="0"/>
                <a:cs typeface="Arial Black" panose="020B0604020202020204" pitchFamily="34" charset="0"/>
              </a:defRPr>
            </a:lvl2pPr>
            <a:lvl3pPr marL="936000" indent="0">
              <a:buNone/>
              <a:defRPr sz="2200" b="1" i="0">
                <a:latin typeface="Arial Black" panose="020B0604020202020204" pitchFamily="34" charset="0"/>
                <a:cs typeface="Arial Black" panose="020B0604020202020204" pitchFamily="34" charset="0"/>
              </a:defRPr>
            </a:lvl3pPr>
            <a:lvl4pPr marL="1355400" indent="0">
              <a:buNone/>
              <a:defRPr sz="2200" b="1" i="0">
                <a:latin typeface="Arial Black" panose="020B0604020202020204" pitchFamily="34" charset="0"/>
                <a:cs typeface="Arial Black" panose="020B0604020202020204" pitchFamily="34" charset="0"/>
              </a:defRPr>
            </a:lvl4pPr>
            <a:lvl5pPr marL="1841400" indent="0">
              <a:buNone/>
              <a:defRPr sz="2200" b="1" i="0">
                <a:latin typeface="Arial Black" panose="020B0604020202020204" pitchFamily="34" charset="0"/>
                <a:cs typeface="Arial Black" panose="020B0604020202020204" pitchFamily="34" charset="0"/>
              </a:defRPr>
            </a:lvl5pPr>
          </a:lstStyle>
          <a:p>
            <a:pPr lvl="0"/>
            <a:r>
              <a:rPr lang="en-GB"/>
              <a:t>Section 1 title</a:t>
            </a:r>
          </a:p>
          <a:p>
            <a:pPr lvl="0"/>
            <a:endParaRPr lang="en-GB"/>
          </a:p>
          <a:p>
            <a:pPr lvl="0"/>
            <a:r>
              <a:rPr lang="en-GB"/>
              <a:t>Section 2 title</a:t>
            </a:r>
          </a:p>
          <a:p>
            <a:pPr lvl="0"/>
            <a:endParaRPr lang="en-GB"/>
          </a:p>
          <a:p>
            <a:pPr lvl="0"/>
            <a:endParaRPr lang="en-GB"/>
          </a:p>
          <a:p>
            <a:pPr lvl="0"/>
            <a:endParaRPr lang="en-GB"/>
          </a:p>
          <a:p>
            <a:pPr lvl="0"/>
            <a:endParaRPr lang="en-GB"/>
          </a:p>
          <a:p>
            <a:pPr lvl="0"/>
            <a:endParaRPr lang="en-GB"/>
          </a:p>
          <a:p>
            <a:pPr lvl="0"/>
            <a:r>
              <a:rPr lang="en-GB"/>
              <a:t>Section 3 title</a:t>
            </a:r>
          </a:p>
          <a:p>
            <a:pPr lvl="0"/>
            <a:endParaRPr lang="en-GB"/>
          </a:p>
          <a:p>
            <a:pPr lvl="0"/>
            <a:r>
              <a:rPr lang="en-GB"/>
              <a:t>Section 4 title</a:t>
            </a:r>
          </a:p>
        </p:txBody>
      </p:sp>
      <p:sp>
        <p:nvSpPr>
          <p:cNvPr id="20" name="Text Placeholder 18">
            <a:extLst>
              <a:ext uri="{FF2B5EF4-FFF2-40B4-BE49-F238E27FC236}">
                <a16:creationId xmlns:a16="http://schemas.microsoft.com/office/drawing/2014/main" id="{80677B28-9B4E-5747-A998-BFE203542F40}"/>
              </a:ext>
            </a:extLst>
          </p:cNvPr>
          <p:cNvSpPr>
            <a:spLocks noGrp="1"/>
          </p:cNvSpPr>
          <p:nvPr>
            <p:ph type="body" sz="quarter" idx="18" hasCustomPrompt="1"/>
          </p:nvPr>
        </p:nvSpPr>
        <p:spPr>
          <a:xfrm>
            <a:off x="3832542" y="1402731"/>
            <a:ext cx="1219200" cy="561808"/>
          </a:xfrm>
        </p:spPr>
        <p:txBody>
          <a:bodyPr>
            <a:normAutofit/>
          </a:bodyPr>
          <a:lstStyle>
            <a:lvl1pPr marL="0" indent="0" algn="r">
              <a:buNone/>
              <a:defRPr sz="48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22" name="Text Placeholder 18">
            <a:extLst>
              <a:ext uri="{FF2B5EF4-FFF2-40B4-BE49-F238E27FC236}">
                <a16:creationId xmlns:a16="http://schemas.microsoft.com/office/drawing/2014/main" id="{4E2324E6-97BB-2040-B8AF-BBFE0806F367}"/>
              </a:ext>
            </a:extLst>
          </p:cNvPr>
          <p:cNvSpPr>
            <a:spLocks noGrp="1"/>
          </p:cNvSpPr>
          <p:nvPr>
            <p:ph type="body" sz="quarter" idx="19" hasCustomPrompt="1"/>
          </p:nvPr>
        </p:nvSpPr>
        <p:spPr>
          <a:xfrm>
            <a:off x="3832542" y="2099774"/>
            <a:ext cx="1219200" cy="561808"/>
          </a:xfrm>
        </p:spPr>
        <p:txBody>
          <a:bodyPr>
            <a:normAutofit/>
          </a:bodyPr>
          <a:lstStyle>
            <a:lvl1pPr marL="0" indent="0" algn="r">
              <a:buNone/>
              <a:defRPr sz="48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25" name="Text Placeholder 18">
            <a:extLst>
              <a:ext uri="{FF2B5EF4-FFF2-40B4-BE49-F238E27FC236}">
                <a16:creationId xmlns:a16="http://schemas.microsoft.com/office/drawing/2014/main" id="{0EBDF725-1C12-2441-A603-0F1F18F5FC1E}"/>
              </a:ext>
            </a:extLst>
          </p:cNvPr>
          <p:cNvSpPr>
            <a:spLocks noGrp="1"/>
          </p:cNvSpPr>
          <p:nvPr>
            <p:ph type="body" sz="quarter" idx="20" hasCustomPrompt="1"/>
          </p:nvPr>
        </p:nvSpPr>
        <p:spPr>
          <a:xfrm>
            <a:off x="3832542" y="4263687"/>
            <a:ext cx="1219200" cy="561808"/>
          </a:xfrm>
        </p:spPr>
        <p:txBody>
          <a:bodyPr>
            <a:normAutofit/>
          </a:bodyPr>
          <a:lstStyle>
            <a:lvl1pPr marL="0" indent="0" algn="r">
              <a:buNone/>
              <a:defRPr sz="48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26" name="Text Placeholder 18">
            <a:extLst>
              <a:ext uri="{FF2B5EF4-FFF2-40B4-BE49-F238E27FC236}">
                <a16:creationId xmlns:a16="http://schemas.microsoft.com/office/drawing/2014/main" id="{4C363F16-311B-9241-B03A-2D941AC0EB3C}"/>
              </a:ext>
            </a:extLst>
          </p:cNvPr>
          <p:cNvSpPr>
            <a:spLocks noGrp="1"/>
          </p:cNvSpPr>
          <p:nvPr>
            <p:ph type="body" sz="quarter" idx="21" hasCustomPrompt="1"/>
          </p:nvPr>
        </p:nvSpPr>
        <p:spPr>
          <a:xfrm>
            <a:off x="3832542" y="4972112"/>
            <a:ext cx="1219200" cy="561808"/>
          </a:xfrm>
        </p:spPr>
        <p:txBody>
          <a:bodyPr>
            <a:normAutofit/>
          </a:bodyPr>
          <a:lstStyle>
            <a:lvl1pPr marL="0" indent="0" algn="r">
              <a:buNone/>
              <a:defRPr sz="48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cxnSp>
        <p:nvCxnSpPr>
          <p:cNvPr id="12" name="Straight Connector 11">
            <a:extLst>
              <a:ext uri="{FF2B5EF4-FFF2-40B4-BE49-F238E27FC236}">
                <a16:creationId xmlns:a16="http://schemas.microsoft.com/office/drawing/2014/main" id="{73ED3978-734E-A046-BD9D-C6BDAC2E64BE}"/>
              </a:ext>
              <a:ext uri="{C183D7F6-B498-43B3-948B-1728B52AA6E4}">
                <adec:decorative xmlns:adec="http://schemas.microsoft.com/office/drawing/2017/decorative" val="1"/>
              </a:ext>
            </a:extLst>
          </p:cNvPr>
          <p:cNvCxnSpPr>
            <a:cxnSpLocks/>
          </p:cNvCxnSpPr>
          <p:nvPr userDrawn="1"/>
        </p:nvCxnSpPr>
        <p:spPr>
          <a:xfrm>
            <a:off x="5010654" y="757313"/>
            <a:ext cx="0" cy="5325435"/>
          </a:xfrm>
          <a:prstGeom prst="line">
            <a:avLst/>
          </a:prstGeom>
          <a:ln w="1270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5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Slide">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ACB5226-FD70-764C-9F7B-EDA714968DA1}"/>
              </a:ext>
              <a:ext uri="{C183D7F6-B498-43B3-948B-1728B52AA6E4}">
                <adec:decorative xmlns:adec="http://schemas.microsoft.com/office/drawing/2017/decorative" val="1"/>
              </a:ext>
            </a:extLst>
          </p:cNvPr>
          <p:cNvCxnSpPr>
            <a:cxnSpLocks/>
          </p:cNvCxnSpPr>
          <p:nvPr userDrawn="1"/>
        </p:nvCxnSpPr>
        <p:spPr>
          <a:xfrm>
            <a:off x="3378910"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p>
            <a:r>
              <a:rPr lang="en-GB"/>
              <a:t>Slide title </a:t>
            </a:r>
            <a:br>
              <a:rPr lang="en-GB"/>
            </a:br>
            <a:r>
              <a:rPr lang="en-GB"/>
              <a:t>in here</a:t>
            </a:r>
            <a:endParaRPr lang="en-US"/>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3499565" y="1581835"/>
            <a:ext cx="7823200" cy="3911600"/>
          </a:xfrm>
        </p:spPr>
        <p:txBody>
          <a:bodyPr/>
          <a:lstStyle>
            <a:lvl1pPr marL="0" indent="0">
              <a:lnSpc>
                <a:spcPct val="100000"/>
              </a:lnSpc>
              <a:spcBef>
                <a:spcPts val="0"/>
              </a:spcBef>
              <a:buNone/>
              <a:defRPr/>
            </a:lvl1pPr>
            <a:lvl2pPr marL="457200" indent="0">
              <a:buNone/>
              <a:defRPr/>
            </a:lvl2pPr>
          </a:lstStyle>
          <a:p>
            <a:pPr lvl="0"/>
            <a:r>
              <a:rPr lang="en-GB"/>
              <a:t>Intro paragraph here</a:t>
            </a:r>
          </a:p>
        </p:txBody>
      </p:sp>
      <p:sp>
        <p:nvSpPr>
          <p:cNvPr id="18" name="Slide Number Placeholder 17">
            <a:extLst>
              <a:ext uri="{FF2B5EF4-FFF2-40B4-BE49-F238E27FC236}">
                <a16:creationId xmlns:a16="http://schemas.microsoft.com/office/drawing/2014/main" id="{AB998D06-69F1-9943-A2BB-AC7013D89EBA}"/>
              </a:ext>
              <a:ext uri="{C183D7F6-B498-43B3-948B-1728B52AA6E4}">
                <adec:decorative xmlns:adec="http://schemas.microsoft.com/office/drawing/2017/decorative" val="1"/>
              </a:ext>
            </a:extLst>
          </p:cNvPr>
          <p:cNvSpPr>
            <a:spLocks noGrp="1"/>
          </p:cNvSpPr>
          <p:nvPr>
            <p:ph type="sldNum" sz="quarter" idx="15"/>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2817646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mage Slide">
    <p:bg>
      <p:bgPr>
        <a:solidFill>
          <a:schemeClr val="bg2"/>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p>
            <a:r>
              <a:rPr lang="en-GB"/>
              <a:t>Slide title </a:t>
            </a:r>
            <a:br>
              <a:rPr lang="en-GB"/>
            </a:br>
            <a:r>
              <a:rPr lang="en-GB"/>
              <a:t>in here</a:t>
            </a:r>
            <a:endParaRPr lang="en-US"/>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758687" y="2520000"/>
            <a:ext cx="5697866" cy="3432583"/>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Intro paragraph here. Please replace this text with actual copy. This is dummy copy and is used to simulate how text will actually look when in place.</a:t>
            </a:r>
          </a:p>
        </p:txBody>
      </p:sp>
      <p:sp>
        <p:nvSpPr>
          <p:cNvPr id="5" name="Picture Placeholder 4">
            <a:extLst>
              <a:ext uri="{FF2B5EF4-FFF2-40B4-BE49-F238E27FC236}">
                <a16:creationId xmlns:a16="http://schemas.microsoft.com/office/drawing/2014/main" id="{8103917C-C4EA-8E45-9EF1-460EAAB02EEE}"/>
              </a:ext>
            </a:extLst>
          </p:cNvPr>
          <p:cNvSpPr>
            <a:spLocks noGrp="1"/>
          </p:cNvSpPr>
          <p:nvPr>
            <p:ph type="pic" sz="quarter" idx="14"/>
          </p:nvPr>
        </p:nvSpPr>
        <p:spPr>
          <a:xfrm>
            <a:off x="7128000" y="1244600"/>
            <a:ext cx="4292600" cy="4290158"/>
          </a:xfrm>
        </p:spPr>
        <p:txBody>
          <a:bodyPr/>
          <a:lstStyle/>
          <a:p>
            <a:r>
              <a:rPr lang="en-GB"/>
              <a:t>Click icon to add picture</a:t>
            </a:r>
            <a:endParaRPr lang="en-US"/>
          </a:p>
        </p:txBody>
      </p:sp>
      <p:cxnSp>
        <p:nvCxnSpPr>
          <p:cNvPr id="11" name="Straight Connector 10">
            <a:extLst>
              <a:ext uri="{FF2B5EF4-FFF2-40B4-BE49-F238E27FC236}">
                <a16:creationId xmlns:a16="http://schemas.microsoft.com/office/drawing/2014/main" id="{FACB5226-FD70-764C-9F7B-EDA714968DA1}"/>
              </a:ext>
              <a:ext uri="{C183D7F6-B498-43B3-948B-1728B52AA6E4}">
                <adec:decorative xmlns:adec="http://schemas.microsoft.com/office/drawing/2017/decorative" val="1"/>
              </a:ext>
            </a:extLst>
          </p:cNvPr>
          <p:cNvCxnSpPr>
            <a:cxnSpLocks/>
          </p:cNvCxnSpPr>
          <p:nvPr userDrawn="1"/>
        </p:nvCxnSpPr>
        <p:spPr>
          <a:xfrm>
            <a:off x="7128000"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610AE1CD-2A18-1A42-84E3-AF176181F93F}"/>
              </a:ext>
              <a:ext uri="{C183D7F6-B498-43B3-948B-1728B52AA6E4}">
                <adec:decorative xmlns:adec="http://schemas.microsoft.com/office/drawing/2017/decorative" val="1"/>
              </a:ext>
            </a:extLst>
          </p:cNvPr>
          <p:cNvSpPr>
            <a:spLocks noGrp="1"/>
          </p:cNvSpPr>
          <p:nvPr>
            <p:ph type="sldNum" sz="quarter" idx="16"/>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3294753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ext">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7351B6-CBE3-984C-A1C7-83A2E028D241}"/>
              </a:ext>
            </a:extLst>
          </p:cNvPr>
          <p:cNvSpPr>
            <a:spLocks noGrp="1"/>
          </p:cNvSpPr>
          <p:nvPr>
            <p:ph type="sldNum" sz="quarter" idx="11"/>
          </p:nvPr>
        </p:nvSpPr>
        <p:spPr/>
        <p:txBody>
          <a:bodyPr/>
          <a:lstStyle/>
          <a:p>
            <a:fld id="{26CBEDFF-54C4-0E4E-99A7-41CA8DD99F11}" type="slidenum">
              <a:rPr lang="en-US" smtClean="0"/>
              <a:pPr/>
              <a:t>‹#›</a:t>
            </a:fld>
            <a:endParaRPr lang="en-US"/>
          </a:p>
        </p:txBody>
      </p:sp>
      <p:cxnSp>
        <p:nvCxnSpPr>
          <p:cNvPr id="6" name="Straight Connector 5">
            <a:extLst>
              <a:ext uri="{FF2B5EF4-FFF2-40B4-BE49-F238E27FC236}">
                <a16:creationId xmlns:a16="http://schemas.microsoft.com/office/drawing/2014/main" id="{2F310DE1-B3C9-9D46-9DF9-63A58DEFC4FC}"/>
              </a:ext>
              <a:ext uri="{C183D7F6-B498-43B3-948B-1728B52AA6E4}">
                <adec:decorative xmlns:adec="http://schemas.microsoft.com/office/drawing/2017/decorative" val="1"/>
              </a:ext>
            </a:extLst>
          </p:cNvPr>
          <p:cNvCxnSpPr>
            <a:cxnSpLocks/>
          </p:cNvCxnSpPr>
          <p:nvPr userDrawn="1"/>
        </p:nvCxnSpPr>
        <p:spPr>
          <a:xfrm>
            <a:off x="766800"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0E4EB6-01C0-7544-8EF3-D8F1B11240AB}"/>
              </a:ext>
              <a:ext uri="{C183D7F6-B498-43B3-948B-1728B52AA6E4}">
                <adec:decorative xmlns:adec="http://schemas.microsoft.com/office/drawing/2017/decorative" val="1"/>
              </a:ext>
            </a:extLst>
          </p:cNvPr>
          <p:cNvCxnSpPr>
            <a:cxnSpLocks/>
          </p:cNvCxnSpPr>
          <p:nvPr userDrawn="1"/>
        </p:nvCxnSpPr>
        <p:spPr>
          <a:xfrm>
            <a:off x="6294606"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 Placeholder 15">
            <a:extLst>
              <a:ext uri="{FF2B5EF4-FFF2-40B4-BE49-F238E27FC236}">
                <a16:creationId xmlns:a16="http://schemas.microsoft.com/office/drawing/2014/main" id="{E77927C2-D097-4E4A-B27B-FCDF73C7AC7D}"/>
              </a:ext>
            </a:extLst>
          </p:cNvPr>
          <p:cNvSpPr>
            <a:spLocks noGrp="1"/>
          </p:cNvSpPr>
          <p:nvPr>
            <p:ph type="body" sz="quarter" idx="18" hasCustomPrompt="1"/>
          </p:nvPr>
        </p:nvSpPr>
        <p:spPr>
          <a:xfrm>
            <a:off x="6409805" y="2520000"/>
            <a:ext cx="4750930" cy="3243657"/>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Please replace this text with actual copy. This is dummy copy and is used to simulate how text will actually look when in place.</a:t>
            </a:r>
          </a:p>
        </p:txBody>
      </p:sp>
      <p:sp>
        <p:nvSpPr>
          <p:cNvPr id="11" name="Title Placeholder 1">
            <a:extLst>
              <a:ext uri="{FF2B5EF4-FFF2-40B4-BE49-F238E27FC236}">
                <a16:creationId xmlns:a16="http://schemas.microsoft.com/office/drawing/2014/main" id="{C7D68E39-A67B-5242-9839-40D07A5F6A7A}"/>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p>
            <a:r>
              <a:rPr lang="en-GB"/>
              <a:t>Slide title </a:t>
            </a:r>
            <a:br>
              <a:rPr lang="en-GB"/>
            </a:br>
            <a:r>
              <a:rPr lang="en-GB"/>
              <a:t>in here</a:t>
            </a:r>
            <a:endParaRPr lang="en-US"/>
          </a:p>
        </p:txBody>
      </p:sp>
      <p:cxnSp>
        <p:nvCxnSpPr>
          <p:cNvPr id="12" name="Straight Connector 11">
            <a:extLst>
              <a:ext uri="{FF2B5EF4-FFF2-40B4-BE49-F238E27FC236}">
                <a16:creationId xmlns:a16="http://schemas.microsoft.com/office/drawing/2014/main" id="{D3AFC863-2345-F04C-93EC-D545343F9873}"/>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4CDEB967-7700-DD40-AF64-41379AB3E2ED}"/>
              </a:ext>
            </a:extLst>
          </p:cNvPr>
          <p:cNvSpPr>
            <a:spLocks noGrp="1"/>
          </p:cNvSpPr>
          <p:nvPr>
            <p:ph type="body" sz="quarter" idx="20" hasCustomPrompt="1"/>
          </p:nvPr>
        </p:nvSpPr>
        <p:spPr>
          <a:xfrm>
            <a:off x="882002" y="2520000"/>
            <a:ext cx="4750930" cy="3243657"/>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Please replace this text with actual copy. This is dummy copy and is used to simulate how text will actually look when in place.</a:t>
            </a:r>
          </a:p>
        </p:txBody>
      </p:sp>
    </p:spTree>
    <p:extLst>
      <p:ext uri="{BB962C8B-B14F-4D97-AF65-F5344CB8AC3E}">
        <p14:creationId xmlns:p14="http://schemas.microsoft.com/office/powerpoint/2010/main" val="1443780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text">
    <p:bg>
      <p:bgPr>
        <a:solidFill>
          <a:schemeClr val="bg2"/>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p>
            <a:r>
              <a:rPr lang="en-GB"/>
              <a:t>Slide title </a:t>
            </a:r>
            <a:br>
              <a:rPr lang="en-GB"/>
            </a:br>
            <a:r>
              <a:rPr lang="en-GB"/>
              <a:t>in here</a:t>
            </a:r>
            <a:endParaRPr lang="en-US"/>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882000" y="2520000"/>
            <a:ext cx="3047448" cy="3243657"/>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Please replace this text with actual copy. This is dummy copy and is used to simulate how text will actually look when in place.</a:t>
            </a:r>
          </a:p>
        </p:txBody>
      </p:sp>
      <p:sp>
        <p:nvSpPr>
          <p:cNvPr id="7" name="Slide Number Placeholder 6">
            <a:extLst>
              <a:ext uri="{FF2B5EF4-FFF2-40B4-BE49-F238E27FC236}">
                <a16:creationId xmlns:a16="http://schemas.microsoft.com/office/drawing/2014/main" id="{610AE1CD-2A18-1A42-84E3-AF176181F93F}"/>
              </a:ext>
              <a:ext uri="{C183D7F6-B498-43B3-948B-1728B52AA6E4}">
                <adec:decorative xmlns:adec="http://schemas.microsoft.com/office/drawing/2017/decorative" val="1"/>
              </a:ext>
            </a:extLst>
          </p:cNvPr>
          <p:cNvSpPr>
            <a:spLocks noGrp="1"/>
          </p:cNvSpPr>
          <p:nvPr>
            <p:ph type="sldNum" sz="quarter" idx="16"/>
          </p:nvPr>
        </p:nvSpPr>
        <p:spPr/>
        <p:txBody>
          <a:bodyPr/>
          <a:lstStyle/>
          <a:p>
            <a:fld id="{26CBEDFF-54C4-0E4E-99A7-41CA8DD99F11}" type="slidenum">
              <a:rPr lang="en-US" smtClean="0"/>
              <a:pPr/>
              <a:t>‹#›</a:t>
            </a:fld>
            <a:endParaRPr lang="en-US"/>
          </a:p>
        </p:txBody>
      </p:sp>
      <p:cxnSp>
        <p:nvCxnSpPr>
          <p:cNvPr id="9" name="Straight Connector 8">
            <a:extLst>
              <a:ext uri="{FF2B5EF4-FFF2-40B4-BE49-F238E27FC236}">
                <a16:creationId xmlns:a16="http://schemas.microsoft.com/office/drawing/2014/main" id="{63B74504-DC51-EF4D-8537-D8E7B85D2CE5}"/>
              </a:ext>
              <a:ext uri="{C183D7F6-B498-43B3-948B-1728B52AA6E4}">
                <adec:decorative xmlns:adec="http://schemas.microsoft.com/office/drawing/2017/decorative" val="1"/>
              </a:ext>
            </a:extLst>
          </p:cNvPr>
          <p:cNvCxnSpPr>
            <a:cxnSpLocks/>
          </p:cNvCxnSpPr>
          <p:nvPr userDrawn="1"/>
        </p:nvCxnSpPr>
        <p:spPr>
          <a:xfrm>
            <a:off x="766800"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2BA7A6-EDEE-7A42-BD4B-C2435D49CB6F}"/>
              </a:ext>
              <a:ext uri="{C183D7F6-B498-43B3-948B-1728B52AA6E4}">
                <adec:decorative xmlns:adec="http://schemas.microsoft.com/office/drawing/2017/decorative" val="1"/>
              </a:ext>
            </a:extLst>
          </p:cNvPr>
          <p:cNvCxnSpPr>
            <a:cxnSpLocks/>
          </p:cNvCxnSpPr>
          <p:nvPr userDrawn="1"/>
        </p:nvCxnSpPr>
        <p:spPr>
          <a:xfrm>
            <a:off x="4366800"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EAF5DB-0161-944B-A3B3-345918746574}"/>
              </a:ext>
              <a:ext uri="{C183D7F6-B498-43B3-948B-1728B52AA6E4}">
                <adec:decorative xmlns:adec="http://schemas.microsoft.com/office/drawing/2017/decorative" val="1"/>
              </a:ext>
            </a:extLst>
          </p:cNvPr>
          <p:cNvCxnSpPr>
            <a:cxnSpLocks/>
          </p:cNvCxnSpPr>
          <p:nvPr userDrawn="1"/>
        </p:nvCxnSpPr>
        <p:spPr>
          <a:xfrm>
            <a:off x="7966800"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Text Placeholder 15">
            <a:extLst>
              <a:ext uri="{FF2B5EF4-FFF2-40B4-BE49-F238E27FC236}">
                <a16:creationId xmlns:a16="http://schemas.microsoft.com/office/drawing/2014/main" id="{22A7D4B4-BC8F-4C42-97D0-8D885F79823F}"/>
              </a:ext>
            </a:extLst>
          </p:cNvPr>
          <p:cNvSpPr>
            <a:spLocks noGrp="1"/>
          </p:cNvSpPr>
          <p:nvPr>
            <p:ph type="body" sz="quarter" idx="17" hasCustomPrompt="1"/>
          </p:nvPr>
        </p:nvSpPr>
        <p:spPr>
          <a:xfrm>
            <a:off x="4482000" y="2520000"/>
            <a:ext cx="3047448" cy="3243657"/>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Please replace this text with actual copy. This is dummy copy and is used to simulate how text will actually look when in place.</a:t>
            </a:r>
          </a:p>
        </p:txBody>
      </p:sp>
      <p:sp>
        <p:nvSpPr>
          <p:cNvPr id="17" name="Text Placeholder 15">
            <a:extLst>
              <a:ext uri="{FF2B5EF4-FFF2-40B4-BE49-F238E27FC236}">
                <a16:creationId xmlns:a16="http://schemas.microsoft.com/office/drawing/2014/main" id="{F68152C1-8203-EA4D-B5BC-46AD0E3A6E4F}"/>
              </a:ext>
            </a:extLst>
          </p:cNvPr>
          <p:cNvSpPr>
            <a:spLocks noGrp="1"/>
          </p:cNvSpPr>
          <p:nvPr>
            <p:ph type="body" sz="quarter" idx="18" hasCustomPrompt="1"/>
          </p:nvPr>
        </p:nvSpPr>
        <p:spPr>
          <a:xfrm>
            <a:off x="8082000" y="2520000"/>
            <a:ext cx="3047448" cy="3243657"/>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Please replace this text with actual copy. This is dummy copy and is used to simulate how text will actually look when in place.</a:t>
            </a:r>
          </a:p>
        </p:txBody>
      </p:sp>
    </p:spTree>
    <p:extLst>
      <p:ext uri="{BB962C8B-B14F-4D97-AF65-F5344CB8AC3E}">
        <p14:creationId xmlns:p14="http://schemas.microsoft.com/office/powerpoint/2010/main" val="298288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F50F1A-B81A-BE43-B04A-1283AE3D62B3}"/>
              </a:ext>
            </a:extLst>
          </p:cNvPr>
          <p:cNvSpPr>
            <a:spLocks noGrp="1"/>
          </p:cNvSpPr>
          <p:nvPr>
            <p:ph type="body" sz="quarter" idx="13" hasCustomPrompt="1"/>
          </p:nvPr>
        </p:nvSpPr>
        <p:spPr>
          <a:xfrm>
            <a:off x="3356171" y="3624138"/>
            <a:ext cx="7922319" cy="2458610"/>
          </a:xfrm>
        </p:spPr>
        <p:txBody>
          <a:bodyPr>
            <a:noAutofit/>
          </a:bodyPr>
          <a:lstStyle>
            <a:lvl1pPr marL="0" indent="0">
              <a:lnSpc>
                <a:spcPct val="80000"/>
              </a:lnSpc>
              <a:buNone/>
              <a:defRPr sz="9200" b="1" i="0" spc="-300" baseline="0">
                <a:solidFill>
                  <a:schemeClr val="bg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title </a:t>
            </a:r>
            <a:br>
              <a:rPr lang="en-GB"/>
            </a:br>
            <a:r>
              <a:rPr lang="en-GB"/>
              <a:t>in here</a:t>
            </a:r>
          </a:p>
        </p:txBody>
      </p:sp>
      <p:sp>
        <p:nvSpPr>
          <p:cNvPr id="14" name="Text Placeholder 7">
            <a:extLst>
              <a:ext uri="{FF2B5EF4-FFF2-40B4-BE49-F238E27FC236}">
                <a16:creationId xmlns:a16="http://schemas.microsoft.com/office/drawing/2014/main" id="{0773CE32-C93A-7648-8B85-4819463CC44B}"/>
              </a:ext>
            </a:extLst>
          </p:cNvPr>
          <p:cNvSpPr>
            <a:spLocks noGrp="1"/>
          </p:cNvSpPr>
          <p:nvPr>
            <p:ph type="body" sz="quarter" idx="14" hasCustomPrompt="1"/>
          </p:nvPr>
        </p:nvSpPr>
        <p:spPr>
          <a:xfrm>
            <a:off x="758687" y="2338677"/>
            <a:ext cx="2451258" cy="1769497"/>
          </a:xfrm>
        </p:spPr>
        <p:txBody>
          <a:bodyPr>
            <a:noAutofit/>
          </a:bodyPr>
          <a:lstStyle>
            <a:lvl1pPr marL="0" indent="0" algn="r">
              <a:lnSpc>
                <a:spcPct val="80000"/>
              </a:lnSpc>
              <a:buNone/>
              <a:defRPr sz="14000" b="1" i="0" spc="-500" baseline="0">
                <a:solidFill>
                  <a:schemeClr val="bg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01</a:t>
            </a:r>
          </a:p>
        </p:txBody>
      </p:sp>
      <p:cxnSp>
        <p:nvCxnSpPr>
          <p:cNvPr id="11" name="Straight Connector 10">
            <a:extLst>
              <a:ext uri="{FF2B5EF4-FFF2-40B4-BE49-F238E27FC236}">
                <a16:creationId xmlns:a16="http://schemas.microsoft.com/office/drawing/2014/main" id="{FACB5226-FD70-764C-9F7B-EDA714968DA1}"/>
              </a:ext>
              <a:ext uri="{C183D7F6-B498-43B3-948B-1728B52AA6E4}">
                <adec:decorative xmlns:adec="http://schemas.microsoft.com/office/drawing/2017/decorative" val="1"/>
              </a:ext>
            </a:extLst>
          </p:cNvPr>
          <p:cNvCxnSpPr>
            <a:cxnSpLocks/>
          </p:cNvCxnSpPr>
          <p:nvPr userDrawn="1"/>
        </p:nvCxnSpPr>
        <p:spPr>
          <a:xfrm>
            <a:off x="3193382" y="757313"/>
            <a:ext cx="0" cy="5325435"/>
          </a:xfrm>
          <a:prstGeom prst="line">
            <a:avLst/>
          </a:prstGeom>
          <a:ln w="508000"/>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45086655-E69E-1D44-BA3D-8C87758BE17A}"/>
              </a:ext>
            </a:extLst>
          </p:cNvPr>
          <p:cNvSpPr>
            <a:spLocks noGrp="1"/>
          </p:cNvSpPr>
          <p:nvPr>
            <p:ph type="ftr" sz="quarter" idx="15"/>
          </p:nvPr>
        </p:nvSpPr>
        <p:spPr/>
        <p:txBody>
          <a:bodyPr/>
          <a:lstStyle/>
          <a:p>
            <a:r>
              <a:rPr lang="en-US">
                <a:solidFill>
                  <a:schemeClr val="bg1"/>
                </a:solidFill>
              </a:rPr>
              <a:t>Presentation title  </a:t>
            </a:r>
            <a:r>
              <a:rPr lang="en-US">
                <a:solidFill>
                  <a:schemeClr val="accent1"/>
                </a:solidFill>
              </a:rPr>
              <a:t>|</a:t>
            </a:r>
            <a:r>
              <a:rPr lang="en-US">
                <a:solidFill>
                  <a:schemeClr val="bg1"/>
                </a:solidFill>
              </a:rPr>
              <a:t>  Section title</a:t>
            </a:r>
          </a:p>
        </p:txBody>
      </p:sp>
      <p:sp>
        <p:nvSpPr>
          <p:cNvPr id="16" name="Slide Number Placeholder 15">
            <a:extLst>
              <a:ext uri="{FF2B5EF4-FFF2-40B4-BE49-F238E27FC236}">
                <a16:creationId xmlns:a16="http://schemas.microsoft.com/office/drawing/2014/main" id="{9416CE5A-F285-A24E-A420-FD0B7DF4DA85}"/>
              </a:ext>
            </a:extLst>
          </p:cNvPr>
          <p:cNvSpPr>
            <a:spLocks noGrp="1"/>
          </p:cNvSpPr>
          <p:nvPr>
            <p:ph type="sldNum" sz="quarter" idx="16"/>
          </p:nvPr>
        </p:nvSpPr>
        <p:spPr/>
        <p:txBody>
          <a:bodyPr/>
          <a:lstStyle/>
          <a:p>
            <a:fld id="{26CBEDFF-54C4-0E4E-99A7-41CA8DD99F11}" type="slidenum">
              <a:rPr lang="en-US" smtClean="0"/>
              <a:pPr/>
              <a:t>‹#›</a:t>
            </a:fld>
            <a:endParaRPr lang="en-US"/>
          </a:p>
        </p:txBody>
      </p:sp>
      <p:pic>
        <p:nvPicPr>
          <p:cNvPr id="2" name="Picture 1">
            <a:extLst>
              <a:ext uri="{FF2B5EF4-FFF2-40B4-BE49-F238E27FC236}">
                <a16:creationId xmlns:a16="http://schemas.microsoft.com/office/drawing/2014/main" id="{C841F336-8C4F-1A5F-8EFF-69E29E4837DC}"/>
              </a:ext>
            </a:extLst>
          </p:cNvPr>
          <p:cNvPicPr>
            <a:picLocks noChangeAspect="1"/>
          </p:cNvPicPr>
          <p:nvPr userDrawn="1"/>
        </p:nvPicPr>
        <p:blipFill>
          <a:blip r:embed="rId2"/>
          <a:srcRect/>
          <a:stretch/>
        </p:blipFill>
        <p:spPr>
          <a:xfrm>
            <a:off x="8257443" y="558071"/>
            <a:ext cx="3420000" cy="1206224"/>
          </a:xfrm>
          <a:prstGeom prst="rect">
            <a:avLst/>
          </a:prstGeom>
        </p:spPr>
      </p:pic>
    </p:spTree>
    <p:extLst>
      <p:ext uri="{BB962C8B-B14F-4D97-AF65-F5344CB8AC3E}">
        <p14:creationId xmlns:p14="http://schemas.microsoft.com/office/powerpoint/2010/main" val="2705729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s + Figures Slide">
    <p:bg>
      <p:bgPr>
        <a:solidFill>
          <a:schemeClr val="bg2"/>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p>
            <a:r>
              <a:rPr lang="en-GB"/>
              <a:t>Slide title </a:t>
            </a:r>
            <a:br>
              <a:rPr lang="en-GB"/>
            </a:br>
            <a:r>
              <a:rPr lang="en-GB"/>
              <a:t>in here</a:t>
            </a:r>
            <a:endParaRPr lang="en-US"/>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758687" y="2830279"/>
            <a:ext cx="3144235" cy="3252469"/>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Intro paragraph here. Please replace this text with actual copy. This is dummy copy and is used </a:t>
            </a:r>
            <a:br>
              <a:rPr lang="en-GB"/>
            </a:br>
            <a:r>
              <a:rPr lang="en-GB"/>
              <a:t>to simulate how text will actually look when in place.</a:t>
            </a:r>
          </a:p>
        </p:txBody>
      </p:sp>
      <p:cxnSp>
        <p:nvCxnSpPr>
          <p:cNvPr id="11" name="Straight Connector 10">
            <a:extLst>
              <a:ext uri="{FF2B5EF4-FFF2-40B4-BE49-F238E27FC236}">
                <a16:creationId xmlns:a16="http://schemas.microsoft.com/office/drawing/2014/main" id="{FACB5226-FD70-764C-9F7B-EDA714968DA1}"/>
              </a:ext>
              <a:ext uri="{C183D7F6-B498-43B3-948B-1728B52AA6E4}">
                <adec:decorative xmlns:adec="http://schemas.microsoft.com/office/drawing/2017/decorative" val="1"/>
              </a:ext>
            </a:extLst>
          </p:cNvPr>
          <p:cNvCxnSpPr>
            <a:cxnSpLocks/>
          </p:cNvCxnSpPr>
          <p:nvPr userDrawn="1"/>
        </p:nvCxnSpPr>
        <p:spPr>
          <a:xfrm>
            <a:off x="5179429"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B8BF6A1-95B7-2A4A-A054-093CED04ACE2}"/>
              </a:ext>
            </a:extLst>
          </p:cNvPr>
          <p:cNvSpPr>
            <a:spLocks noGrp="1"/>
          </p:cNvSpPr>
          <p:nvPr>
            <p:ph type="body" sz="quarter" idx="14" hasCustomPrompt="1"/>
          </p:nvPr>
        </p:nvSpPr>
        <p:spPr>
          <a:xfrm>
            <a:off x="5307283" y="1015419"/>
            <a:ext cx="2242071"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a:t>3/4</a:t>
            </a:r>
          </a:p>
        </p:txBody>
      </p:sp>
      <p:sp>
        <p:nvSpPr>
          <p:cNvPr id="13" name="Text Placeholder 15">
            <a:extLst>
              <a:ext uri="{FF2B5EF4-FFF2-40B4-BE49-F238E27FC236}">
                <a16:creationId xmlns:a16="http://schemas.microsoft.com/office/drawing/2014/main" id="{95355025-C09D-B04E-A1C4-22F2C759FCD4}"/>
              </a:ext>
            </a:extLst>
          </p:cNvPr>
          <p:cNvSpPr>
            <a:spLocks noGrp="1"/>
          </p:cNvSpPr>
          <p:nvPr>
            <p:ph type="body" sz="quarter" idx="15" hasCustomPrompt="1"/>
          </p:nvPr>
        </p:nvSpPr>
        <p:spPr>
          <a:xfrm>
            <a:off x="5307285" y="1842053"/>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a:t>Statistic explainer </a:t>
            </a:r>
            <a:br>
              <a:rPr lang="en-GB"/>
            </a:br>
            <a:r>
              <a:rPr lang="en-GB"/>
              <a:t>sits here</a:t>
            </a:r>
          </a:p>
        </p:txBody>
      </p:sp>
      <p:sp>
        <p:nvSpPr>
          <p:cNvPr id="14" name="Text Placeholder 5">
            <a:extLst>
              <a:ext uri="{FF2B5EF4-FFF2-40B4-BE49-F238E27FC236}">
                <a16:creationId xmlns:a16="http://schemas.microsoft.com/office/drawing/2014/main" id="{92FD448B-88D1-D841-A3BF-FEB27289AF22}"/>
              </a:ext>
            </a:extLst>
          </p:cNvPr>
          <p:cNvSpPr>
            <a:spLocks noGrp="1"/>
          </p:cNvSpPr>
          <p:nvPr>
            <p:ph type="body" sz="quarter" idx="16" hasCustomPrompt="1"/>
          </p:nvPr>
        </p:nvSpPr>
        <p:spPr>
          <a:xfrm>
            <a:off x="5307283" y="2833068"/>
            <a:ext cx="2242087"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a:t>1,234</a:t>
            </a:r>
          </a:p>
        </p:txBody>
      </p:sp>
      <p:sp>
        <p:nvSpPr>
          <p:cNvPr id="17" name="Text Placeholder 15">
            <a:extLst>
              <a:ext uri="{FF2B5EF4-FFF2-40B4-BE49-F238E27FC236}">
                <a16:creationId xmlns:a16="http://schemas.microsoft.com/office/drawing/2014/main" id="{D90B6DAC-582E-3E40-B1CD-1FC7F20BBDD2}"/>
              </a:ext>
            </a:extLst>
          </p:cNvPr>
          <p:cNvSpPr>
            <a:spLocks noGrp="1"/>
          </p:cNvSpPr>
          <p:nvPr>
            <p:ph type="body" sz="quarter" idx="17" hasCustomPrompt="1"/>
          </p:nvPr>
        </p:nvSpPr>
        <p:spPr>
          <a:xfrm>
            <a:off x="5307285" y="3659702"/>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a:t>Statistic explainer </a:t>
            </a:r>
            <a:br>
              <a:rPr lang="en-GB"/>
            </a:br>
            <a:r>
              <a:rPr lang="en-GB"/>
              <a:t>sits here</a:t>
            </a:r>
          </a:p>
        </p:txBody>
      </p:sp>
      <p:sp>
        <p:nvSpPr>
          <p:cNvPr id="18" name="Text Placeholder 5">
            <a:extLst>
              <a:ext uri="{FF2B5EF4-FFF2-40B4-BE49-F238E27FC236}">
                <a16:creationId xmlns:a16="http://schemas.microsoft.com/office/drawing/2014/main" id="{BC99789B-1C15-AE46-8345-AB72899A0EC5}"/>
              </a:ext>
            </a:extLst>
          </p:cNvPr>
          <p:cNvSpPr>
            <a:spLocks noGrp="1"/>
          </p:cNvSpPr>
          <p:nvPr>
            <p:ph type="body" sz="quarter" idx="18" hasCustomPrompt="1"/>
          </p:nvPr>
        </p:nvSpPr>
        <p:spPr>
          <a:xfrm>
            <a:off x="5307283" y="4617263"/>
            <a:ext cx="2242079"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a:t>£345</a:t>
            </a:r>
          </a:p>
        </p:txBody>
      </p:sp>
      <p:sp>
        <p:nvSpPr>
          <p:cNvPr id="19" name="Text Placeholder 15">
            <a:extLst>
              <a:ext uri="{FF2B5EF4-FFF2-40B4-BE49-F238E27FC236}">
                <a16:creationId xmlns:a16="http://schemas.microsoft.com/office/drawing/2014/main" id="{F886A1A3-6FDE-C042-9478-3CB3F09FA366}"/>
              </a:ext>
            </a:extLst>
          </p:cNvPr>
          <p:cNvSpPr>
            <a:spLocks noGrp="1"/>
          </p:cNvSpPr>
          <p:nvPr>
            <p:ph type="body" sz="quarter" idx="19" hasCustomPrompt="1"/>
          </p:nvPr>
        </p:nvSpPr>
        <p:spPr>
          <a:xfrm>
            <a:off x="5307285" y="5443897"/>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a:t>Statistic explainer </a:t>
            </a:r>
            <a:br>
              <a:rPr lang="en-GB"/>
            </a:br>
            <a:r>
              <a:rPr lang="en-GB"/>
              <a:t>sits here</a:t>
            </a:r>
          </a:p>
        </p:txBody>
      </p:sp>
      <p:cxnSp>
        <p:nvCxnSpPr>
          <p:cNvPr id="35" name="Straight Connector 34">
            <a:extLst>
              <a:ext uri="{FF2B5EF4-FFF2-40B4-BE49-F238E27FC236}">
                <a16:creationId xmlns:a16="http://schemas.microsoft.com/office/drawing/2014/main" id="{04E89EE5-6674-1041-A5DB-564872EC1245}"/>
              </a:ext>
              <a:ext uri="{C183D7F6-B498-43B3-948B-1728B52AA6E4}">
                <adec:decorative xmlns:adec="http://schemas.microsoft.com/office/drawing/2017/decorative" val="1"/>
              </a:ext>
            </a:extLst>
          </p:cNvPr>
          <p:cNvCxnSpPr>
            <a:cxnSpLocks/>
          </p:cNvCxnSpPr>
          <p:nvPr userDrawn="1"/>
        </p:nvCxnSpPr>
        <p:spPr>
          <a:xfrm>
            <a:off x="8803575"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Text Placeholder 5">
            <a:extLst>
              <a:ext uri="{FF2B5EF4-FFF2-40B4-BE49-F238E27FC236}">
                <a16:creationId xmlns:a16="http://schemas.microsoft.com/office/drawing/2014/main" id="{5ADB78FA-C4BF-AF4F-8C0B-5B61A3E43ADF}"/>
              </a:ext>
            </a:extLst>
          </p:cNvPr>
          <p:cNvSpPr>
            <a:spLocks noGrp="1"/>
          </p:cNvSpPr>
          <p:nvPr>
            <p:ph type="body" sz="quarter" idx="20" hasCustomPrompt="1"/>
          </p:nvPr>
        </p:nvSpPr>
        <p:spPr>
          <a:xfrm>
            <a:off x="8931429" y="1015419"/>
            <a:ext cx="2242071"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a:t>98%</a:t>
            </a:r>
          </a:p>
        </p:txBody>
      </p:sp>
      <p:sp>
        <p:nvSpPr>
          <p:cNvPr id="37" name="Text Placeholder 15">
            <a:extLst>
              <a:ext uri="{FF2B5EF4-FFF2-40B4-BE49-F238E27FC236}">
                <a16:creationId xmlns:a16="http://schemas.microsoft.com/office/drawing/2014/main" id="{E3536B15-AC61-1446-A427-DEF003EB75A3}"/>
              </a:ext>
            </a:extLst>
          </p:cNvPr>
          <p:cNvSpPr>
            <a:spLocks noGrp="1"/>
          </p:cNvSpPr>
          <p:nvPr>
            <p:ph type="body" sz="quarter" idx="21" hasCustomPrompt="1"/>
          </p:nvPr>
        </p:nvSpPr>
        <p:spPr>
          <a:xfrm>
            <a:off x="8931431" y="1842053"/>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a:t>Statistic explainer </a:t>
            </a:r>
            <a:br>
              <a:rPr lang="en-GB"/>
            </a:br>
            <a:r>
              <a:rPr lang="en-GB"/>
              <a:t>sits here</a:t>
            </a:r>
          </a:p>
        </p:txBody>
      </p:sp>
      <p:sp>
        <p:nvSpPr>
          <p:cNvPr id="38" name="Text Placeholder 5">
            <a:extLst>
              <a:ext uri="{FF2B5EF4-FFF2-40B4-BE49-F238E27FC236}">
                <a16:creationId xmlns:a16="http://schemas.microsoft.com/office/drawing/2014/main" id="{E3FADD25-73E0-E34D-B836-217D323296DC}"/>
              </a:ext>
            </a:extLst>
          </p:cNvPr>
          <p:cNvSpPr>
            <a:spLocks noGrp="1"/>
          </p:cNvSpPr>
          <p:nvPr>
            <p:ph type="body" sz="quarter" idx="22" hasCustomPrompt="1"/>
          </p:nvPr>
        </p:nvSpPr>
        <p:spPr>
          <a:xfrm>
            <a:off x="8931429" y="2833068"/>
            <a:ext cx="2242087"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a:t>120%</a:t>
            </a:r>
          </a:p>
        </p:txBody>
      </p:sp>
      <p:sp>
        <p:nvSpPr>
          <p:cNvPr id="39" name="Text Placeholder 15">
            <a:extLst>
              <a:ext uri="{FF2B5EF4-FFF2-40B4-BE49-F238E27FC236}">
                <a16:creationId xmlns:a16="http://schemas.microsoft.com/office/drawing/2014/main" id="{3238F71B-31E2-F84A-9BD7-97C0DC1827ED}"/>
              </a:ext>
            </a:extLst>
          </p:cNvPr>
          <p:cNvSpPr>
            <a:spLocks noGrp="1"/>
          </p:cNvSpPr>
          <p:nvPr>
            <p:ph type="body" sz="quarter" idx="23" hasCustomPrompt="1"/>
          </p:nvPr>
        </p:nvSpPr>
        <p:spPr>
          <a:xfrm>
            <a:off x="8931431" y="3659702"/>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a:t>Statistic explainer </a:t>
            </a:r>
            <a:br>
              <a:rPr lang="en-GB"/>
            </a:br>
            <a:r>
              <a:rPr lang="en-GB"/>
              <a:t>sits here</a:t>
            </a:r>
          </a:p>
        </p:txBody>
      </p:sp>
      <p:sp>
        <p:nvSpPr>
          <p:cNvPr id="40" name="Text Placeholder 5">
            <a:extLst>
              <a:ext uri="{FF2B5EF4-FFF2-40B4-BE49-F238E27FC236}">
                <a16:creationId xmlns:a16="http://schemas.microsoft.com/office/drawing/2014/main" id="{4716C9F2-9C98-8541-B399-5CDA70927665}"/>
              </a:ext>
            </a:extLst>
          </p:cNvPr>
          <p:cNvSpPr>
            <a:spLocks noGrp="1"/>
          </p:cNvSpPr>
          <p:nvPr>
            <p:ph type="body" sz="quarter" idx="24" hasCustomPrompt="1"/>
          </p:nvPr>
        </p:nvSpPr>
        <p:spPr>
          <a:xfrm>
            <a:off x="8931429" y="4617263"/>
            <a:ext cx="2242079"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a:t>32k</a:t>
            </a:r>
          </a:p>
        </p:txBody>
      </p:sp>
      <p:sp>
        <p:nvSpPr>
          <p:cNvPr id="41" name="Text Placeholder 15">
            <a:extLst>
              <a:ext uri="{FF2B5EF4-FFF2-40B4-BE49-F238E27FC236}">
                <a16:creationId xmlns:a16="http://schemas.microsoft.com/office/drawing/2014/main" id="{23879E75-820E-F448-9075-30719A144A76}"/>
              </a:ext>
            </a:extLst>
          </p:cNvPr>
          <p:cNvSpPr>
            <a:spLocks noGrp="1"/>
          </p:cNvSpPr>
          <p:nvPr>
            <p:ph type="body" sz="quarter" idx="25" hasCustomPrompt="1"/>
          </p:nvPr>
        </p:nvSpPr>
        <p:spPr>
          <a:xfrm>
            <a:off x="8931431" y="5443897"/>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a:t>Statistic explainer </a:t>
            </a:r>
            <a:br>
              <a:rPr lang="en-GB"/>
            </a:br>
            <a:r>
              <a:rPr lang="en-GB"/>
              <a:t>sits here</a:t>
            </a:r>
          </a:p>
        </p:txBody>
      </p:sp>
      <p:pic>
        <p:nvPicPr>
          <p:cNvPr id="8" name="Picture 7" descr="Icon&#10;&#10;Description automatically generated">
            <a:extLst>
              <a:ext uri="{FF2B5EF4-FFF2-40B4-BE49-F238E27FC236}">
                <a16:creationId xmlns:a16="http://schemas.microsoft.com/office/drawing/2014/main" id="{5AE479BA-55D1-BB4F-B337-CC0346B86170}"/>
              </a:ext>
            </a:extLst>
          </p:cNvPr>
          <p:cNvPicPr>
            <a:picLocks noChangeAspect="1"/>
          </p:cNvPicPr>
          <p:nvPr userDrawn="1"/>
        </p:nvPicPr>
        <p:blipFill>
          <a:blip r:embed="rId2"/>
          <a:stretch>
            <a:fillRect/>
          </a:stretch>
        </p:blipFill>
        <p:spPr>
          <a:xfrm>
            <a:off x="7934982" y="968926"/>
            <a:ext cx="698500" cy="723900"/>
          </a:xfrm>
          <a:prstGeom prst="rect">
            <a:avLst/>
          </a:prstGeom>
        </p:spPr>
      </p:pic>
      <p:pic>
        <p:nvPicPr>
          <p:cNvPr id="43" name="Picture 42" descr="Icon&#10;&#10;Description automatically generated">
            <a:extLst>
              <a:ext uri="{FF2B5EF4-FFF2-40B4-BE49-F238E27FC236}">
                <a16:creationId xmlns:a16="http://schemas.microsoft.com/office/drawing/2014/main" id="{0DE7F6FD-77B0-3D49-9218-7A07B06374C7}"/>
              </a:ext>
            </a:extLst>
          </p:cNvPr>
          <p:cNvPicPr>
            <a:picLocks noChangeAspect="1"/>
          </p:cNvPicPr>
          <p:nvPr userDrawn="1"/>
        </p:nvPicPr>
        <p:blipFill>
          <a:blip r:embed="rId3"/>
          <a:stretch>
            <a:fillRect/>
          </a:stretch>
        </p:blipFill>
        <p:spPr>
          <a:xfrm>
            <a:off x="7889603" y="2823861"/>
            <a:ext cx="762000" cy="749300"/>
          </a:xfrm>
          <a:prstGeom prst="rect">
            <a:avLst/>
          </a:prstGeom>
        </p:spPr>
      </p:pic>
      <p:pic>
        <p:nvPicPr>
          <p:cNvPr id="45" name="Picture 44" descr="Icon&#10;&#10;Description automatically generated">
            <a:extLst>
              <a:ext uri="{FF2B5EF4-FFF2-40B4-BE49-F238E27FC236}">
                <a16:creationId xmlns:a16="http://schemas.microsoft.com/office/drawing/2014/main" id="{9F150DF6-C420-C642-8BAC-600141313868}"/>
              </a:ext>
            </a:extLst>
          </p:cNvPr>
          <p:cNvPicPr>
            <a:picLocks noChangeAspect="1"/>
          </p:cNvPicPr>
          <p:nvPr userDrawn="1"/>
        </p:nvPicPr>
        <p:blipFill>
          <a:blip r:embed="rId4"/>
          <a:stretch>
            <a:fillRect/>
          </a:stretch>
        </p:blipFill>
        <p:spPr>
          <a:xfrm>
            <a:off x="4311879" y="2871734"/>
            <a:ext cx="685800" cy="749300"/>
          </a:xfrm>
          <a:prstGeom prst="rect">
            <a:avLst/>
          </a:prstGeom>
        </p:spPr>
      </p:pic>
      <p:pic>
        <p:nvPicPr>
          <p:cNvPr id="47" name="Picture 46" descr="Icon&#10;&#10;Description automatically generated">
            <a:extLst>
              <a:ext uri="{FF2B5EF4-FFF2-40B4-BE49-F238E27FC236}">
                <a16:creationId xmlns:a16="http://schemas.microsoft.com/office/drawing/2014/main" id="{2DEDACCE-9135-DF4E-AD8D-EB02AAC9126F}"/>
              </a:ext>
            </a:extLst>
          </p:cNvPr>
          <p:cNvPicPr>
            <a:picLocks noChangeAspect="1"/>
          </p:cNvPicPr>
          <p:nvPr userDrawn="1"/>
        </p:nvPicPr>
        <p:blipFill>
          <a:blip r:embed="rId5"/>
          <a:stretch>
            <a:fillRect/>
          </a:stretch>
        </p:blipFill>
        <p:spPr>
          <a:xfrm>
            <a:off x="7972153" y="4594962"/>
            <a:ext cx="596900" cy="736600"/>
          </a:xfrm>
          <a:prstGeom prst="rect">
            <a:avLst/>
          </a:prstGeom>
        </p:spPr>
      </p:pic>
      <p:pic>
        <p:nvPicPr>
          <p:cNvPr id="49" name="Picture 48" descr="Icon&#10;&#10;Description automatically generated">
            <a:extLst>
              <a:ext uri="{FF2B5EF4-FFF2-40B4-BE49-F238E27FC236}">
                <a16:creationId xmlns:a16="http://schemas.microsoft.com/office/drawing/2014/main" id="{CDE5756A-CDA3-494D-A8F2-D770DC12ABB0}"/>
              </a:ext>
            </a:extLst>
          </p:cNvPr>
          <p:cNvPicPr>
            <a:picLocks noChangeAspect="1"/>
          </p:cNvPicPr>
          <p:nvPr userDrawn="1"/>
        </p:nvPicPr>
        <p:blipFill>
          <a:blip r:embed="rId6"/>
          <a:stretch>
            <a:fillRect/>
          </a:stretch>
        </p:blipFill>
        <p:spPr>
          <a:xfrm>
            <a:off x="4288762" y="993117"/>
            <a:ext cx="749300" cy="749300"/>
          </a:xfrm>
          <a:prstGeom prst="rect">
            <a:avLst/>
          </a:prstGeom>
        </p:spPr>
      </p:pic>
      <p:pic>
        <p:nvPicPr>
          <p:cNvPr id="51" name="Picture 50" descr="Icon&#10;&#10;Description automatically generated">
            <a:extLst>
              <a:ext uri="{FF2B5EF4-FFF2-40B4-BE49-F238E27FC236}">
                <a16:creationId xmlns:a16="http://schemas.microsoft.com/office/drawing/2014/main" id="{0CC7ED24-990A-1A48-A7E6-E0D13DDB3BC9}"/>
              </a:ext>
            </a:extLst>
          </p:cNvPr>
          <p:cNvPicPr>
            <a:picLocks noChangeAspect="1"/>
          </p:cNvPicPr>
          <p:nvPr userDrawn="1"/>
        </p:nvPicPr>
        <p:blipFill>
          <a:blip r:embed="rId7"/>
          <a:stretch>
            <a:fillRect/>
          </a:stretch>
        </p:blipFill>
        <p:spPr>
          <a:xfrm>
            <a:off x="4279156" y="4594962"/>
            <a:ext cx="762000" cy="762000"/>
          </a:xfrm>
          <a:prstGeom prst="rect">
            <a:avLst/>
          </a:prstGeom>
        </p:spPr>
      </p:pic>
      <p:sp>
        <p:nvSpPr>
          <p:cNvPr id="53" name="Slide Number Placeholder 52">
            <a:extLst>
              <a:ext uri="{FF2B5EF4-FFF2-40B4-BE49-F238E27FC236}">
                <a16:creationId xmlns:a16="http://schemas.microsoft.com/office/drawing/2014/main" id="{90F753FA-5EF6-8747-8C77-778C1E5FB12E}"/>
              </a:ext>
              <a:ext uri="{C183D7F6-B498-43B3-948B-1728B52AA6E4}">
                <adec:decorative xmlns:adec="http://schemas.microsoft.com/office/drawing/2017/decorative" val="1"/>
              </a:ext>
            </a:extLst>
          </p:cNvPr>
          <p:cNvSpPr>
            <a:spLocks noGrp="1"/>
          </p:cNvSpPr>
          <p:nvPr>
            <p:ph type="sldNum" sz="quarter" idx="27"/>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1504552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s + Tables Slide">
    <p:bg>
      <p:bgPr>
        <a:solidFill>
          <a:schemeClr val="bg2"/>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p>
            <a:r>
              <a:rPr lang="en-GB"/>
              <a:t>Slide title </a:t>
            </a:r>
            <a:br>
              <a:rPr lang="en-GB"/>
            </a:br>
            <a:r>
              <a:rPr lang="en-GB"/>
              <a:t>in here</a:t>
            </a:r>
            <a:endParaRPr lang="en-US"/>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4390202" y="943058"/>
            <a:ext cx="6002729" cy="1084739"/>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Intro paragraph here. Please replace this text with actual copy. This is dummy copy and is used to simulate how text will actually look when in place.</a:t>
            </a:r>
          </a:p>
        </p:txBody>
      </p:sp>
      <p:cxnSp>
        <p:nvCxnSpPr>
          <p:cNvPr id="11" name="Straight Connector 10">
            <a:extLst>
              <a:ext uri="{FF2B5EF4-FFF2-40B4-BE49-F238E27FC236}">
                <a16:creationId xmlns:a16="http://schemas.microsoft.com/office/drawing/2014/main" id="{FACB5226-FD70-764C-9F7B-EDA714968DA1}"/>
              </a:ext>
            </a:extLst>
          </p:cNvPr>
          <p:cNvCxnSpPr>
            <a:cxnSpLocks/>
          </p:cNvCxnSpPr>
          <p:nvPr userDrawn="1"/>
        </p:nvCxnSpPr>
        <p:spPr>
          <a:xfrm>
            <a:off x="4287332" y="2531327"/>
            <a:ext cx="0" cy="355142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 Placeholder 15">
            <a:extLst>
              <a:ext uri="{FF2B5EF4-FFF2-40B4-BE49-F238E27FC236}">
                <a16:creationId xmlns:a16="http://schemas.microsoft.com/office/drawing/2014/main" id="{95BE7A7E-5F5A-D34C-A1B1-1E3517228190}"/>
              </a:ext>
            </a:extLst>
          </p:cNvPr>
          <p:cNvSpPr>
            <a:spLocks noGrp="1"/>
          </p:cNvSpPr>
          <p:nvPr>
            <p:ph type="body" sz="quarter" idx="14" hasCustomPrompt="1"/>
          </p:nvPr>
        </p:nvSpPr>
        <p:spPr>
          <a:xfrm>
            <a:off x="4390203" y="2520000"/>
            <a:ext cx="1977144" cy="216669"/>
          </a:xfrm>
        </p:spPr>
        <p:txBody>
          <a:bodyPr>
            <a:normAutofit/>
          </a:bodyPr>
          <a:lstStyle>
            <a:lvl1pPr marL="0" indent="0">
              <a:lnSpc>
                <a:spcPct val="110000"/>
              </a:lnSpc>
              <a:spcBef>
                <a:spcPts val="0"/>
              </a:spcBef>
              <a:buClr>
                <a:schemeClr val="accent1"/>
              </a:buClr>
              <a:buFont typeface="Arial" panose="020B0604020202020204" pitchFamily="34" charset="0"/>
              <a:buNone/>
              <a:defRPr sz="1200" b="1" i="0">
                <a:latin typeface="Arial Black" panose="020B0604020202020204" pitchFamily="34" charset="0"/>
                <a:cs typeface="Arial Black" panose="020B0604020202020204" pitchFamily="34" charset="0"/>
              </a:defRPr>
            </a:lvl1pPr>
            <a:lvl2pPr marL="457200" indent="0">
              <a:buNone/>
              <a:defRPr/>
            </a:lvl2pPr>
          </a:lstStyle>
          <a:p>
            <a:pPr lvl="0"/>
            <a:r>
              <a:rPr lang="en-GB"/>
              <a:t>Graph title sits here</a:t>
            </a:r>
          </a:p>
        </p:txBody>
      </p:sp>
      <p:sp>
        <p:nvSpPr>
          <p:cNvPr id="32" name="Text Placeholder 15">
            <a:extLst>
              <a:ext uri="{FF2B5EF4-FFF2-40B4-BE49-F238E27FC236}">
                <a16:creationId xmlns:a16="http://schemas.microsoft.com/office/drawing/2014/main" id="{40418E6B-C6AB-B748-823B-BB1876158372}"/>
              </a:ext>
            </a:extLst>
          </p:cNvPr>
          <p:cNvSpPr>
            <a:spLocks noGrp="1"/>
          </p:cNvSpPr>
          <p:nvPr>
            <p:ph type="body" sz="quarter" idx="15" hasCustomPrompt="1"/>
          </p:nvPr>
        </p:nvSpPr>
        <p:spPr>
          <a:xfrm>
            <a:off x="777208" y="2520000"/>
            <a:ext cx="1977144" cy="216669"/>
          </a:xfrm>
        </p:spPr>
        <p:txBody>
          <a:bodyPr>
            <a:normAutofit/>
          </a:bodyPr>
          <a:lstStyle>
            <a:lvl1pPr marL="0" indent="0">
              <a:lnSpc>
                <a:spcPct val="110000"/>
              </a:lnSpc>
              <a:spcBef>
                <a:spcPts val="0"/>
              </a:spcBef>
              <a:buClr>
                <a:schemeClr val="accent1"/>
              </a:buClr>
              <a:buFont typeface="Arial" panose="020B0604020202020204" pitchFamily="34" charset="0"/>
              <a:buNone/>
              <a:defRPr sz="1200" b="1" i="0">
                <a:latin typeface="Arial Black" panose="020B0604020202020204" pitchFamily="34" charset="0"/>
                <a:cs typeface="Arial Black" panose="020B0604020202020204" pitchFamily="34" charset="0"/>
              </a:defRPr>
            </a:lvl1pPr>
            <a:lvl2pPr marL="457200" indent="0">
              <a:buNone/>
              <a:defRPr/>
            </a:lvl2pPr>
          </a:lstStyle>
          <a:p>
            <a:pPr lvl="0"/>
            <a:r>
              <a:rPr lang="en-GB"/>
              <a:t>Graph title sits here</a:t>
            </a:r>
          </a:p>
        </p:txBody>
      </p:sp>
      <p:cxnSp>
        <p:nvCxnSpPr>
          <p:cNvPr id="33" name="Straight Connector 32">
            <a:extLst>
              <a:ext uri="{FF2B5EF4-FFF2-40B4-BE49-F238E27FC236}">
                <a16:creationId xmlns:a16="http://schemas.microsoft.com/office/drawing/2014/main" id="{927677F4-1A77-5C45-B948-A83316A8EF98}"/>
              </a:ext>
            </a:extLst>
          </p:cNvPr>
          <p:cNvCxnSpPr>
            <a:cxnSpLocks/>
          </p:cNvCxnSpPr>
          <p:nvPr userDrawn="1"/>
        </p:nvCxnSpPr>
        <p:spPr>
          <a:xfrm>
            <a:off x="7900327" y="2531327"/>
            <a:ext cx="0" cy="355142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Text Placeholder 15">
            <a:extLst>
              <a:ext uri="{FF2B5EF4-FFF2-40B4-BE49-F238E27FC236}">
                <a16:creationId xmlns:a16="http://schemas.microsoft.com/office/drawing/2014/main" id="{851E91D0-B582-BB41-9152-13DCBA705988}"/>
              </a:ext>
            </a:extLst>
          </p:cNvPr>
          <p:cNvSpPr>
            <a:spLocks noGrp="1"/>
          </p:cNvSpPr>
          <p:nvPr>
            <p:ph type="body" sz="quarter" idx="16" hasCustomPrompt="1"/>
          </p:nvPr>
        </p:nvSpPr>
        <p:spPr>
          <a:xfrm>
            <a:off x="8003198" y="2520000"/>
            <a:ext cx="1977144" cy="216669"/>
          </a:xfrm>
        </p:spPr>
        <p:txBody>
          <a:bodyPr>
            <a:normAutofit/>
          </a:bodyPr>
          <a:lstStyle>
            <a:lvl1pPr marL="0" indent="0">
              <a:lnSpc>
                <a:spcPct val="110000"/>
              </a:lnSpc>
              <a:spcBef>
                <a:spcPts val="0"/>
              </a:spcBef>
              <a:buClr>
                <a:schemeClr val="accent1"/>
              </a:buClr>
              <a:buFont typeface="Arial" panose="020B0604020202020204" pitchFamily="34" charset="0"/>
              <a:buNone/>
              <a:defRPr sz="1200" b="1" i="0">
                <a:latin typeface="Arial Black" panose="020B0604020202020204" pitchFamily="34" charset="0"/>
                <a:cs typeface="Arial Black" panose="020B0604020202020204" pitchFamily="34" charset="0"/>
              </a:defRPr>
            </a:lvl1pPr>
            <a:lvl2pPr marL="457200" indent="0">
              <a:buNone/>
              <a:defRPr/>
            </a:lvl2pPr>
          </a:lstStyle>
          <a:p>
            <a:pPr lvl="0"/>
            <a:r>
              <a:rPr lang="en-GB"/>
              <a:t>Graph title sits here</a:t>
            </a:r>
          </a:p>
        </p:txBody>
      </p:sp>
      <p:pic>
        <p:nvPicPr>
          <p:cNvPr id="7" name="Picture 6" descr="Chart, sunburst chart&#10;&#10;Description automatically generated">
            <a:extLst>
              <a:ext uri="{FF2B5EF4-FFF2-40B4-BE49-F238E27FC236}">
                <a16:creationId xmlns:a16="http://schemas.microsoft.com/office/drawing/2014/main" id="{363ECBE2-0443-A643-86E0-8EAADA8CB904}"/>
              </a:ext>
            </a:extLst>
          </p:cNvPr>
          <p:cNvPicPr>
            <a:picLocks noChangeAspect="1"/>
          </p:cNvPicPr>
          <p:nvPr userDrawn="1"/>
        </p:nvPicPr>
        <p:blipFill>
          <a:blip r:embed="rId2"/>
          <a:stretch>
            <a:fillRect/>
          </a:stretch>
        </p:blipFill>
        <p:spPr>
          <a:xfrm>
            <a:off x="8706936" y="3407869"/>
            <a:ext cx="2164080" cy="2164080"/>
          </a:xfrm>
          <a:prstGeom prst="rect">
            <a:avLst/>
          </a:prstGeom>
        </p:spPr>
      </p:pic>
      <p:pic>
        <p:nvPicPr>
          <p:cNvPr id="21" name="Picture 20" descr="Bar chart&#10;&#10;Description automatically generated">
            <a:extLst>
              <a:ext uri="{FF2B5EF4-FFF2-40B4-BE49-F238E27FC236}">
                <a16:creationId xmlns:a16="http://schemas.microsoft.com/office/drawing/2014/main" id="{76438318-8C3E-C44F-997D-13D71387B303}"/>
              </a:ext>
            </a:extLst>
          </p:cNvPr>
          <p:cNvPicPr>
            <a:picLocks noChangeAspect="1"/>
          </p:cNvPicPr>
          <p:nvPr userDrawn="1"/>
        </p:nvPicPr>
        <p:blipFill>
          <a:blip r:embed="rId3"/>
          <a:stretch>
            <a:fillRect/>
          </a:stretch>
        </p:blipFill>
        <p:spPr>
          <a:xfrm>
            <a:off x="4602480" y="3403482"/>
            <a:ext cx="2987040" cy="2209800"/>
          </a:xfrm>
          <a:prstGeom prst="rect">
            <a:avLst/>
          </a:prstGeom>
        </p:spPr>
      </p:pic>
      <p:pic>
        <p:nvPicPr>
          <p:cNvPr id="42" name="Picture 41" descr="Chart, sunburst chart&#10;&#10;Description automatically generated">
            <a:extLst>
              <a:ext uri="{FF2B5EF4-FFF2-40B4-BE49-F238E27FC236}">
                <a16:creationId xmlns:a16="http://schemas.microsoft.com/office/drawing/2014/main" id="{99F1B30A-90CA-2A44-B337-7DB63E817FFC}"/>
              </a:ext>
            </a:extLst>
          </p:cNvPr>
          <p:cNvPicPr>
            <a:picLocks noChangeAspect="1"/>
          </p:cNvPicPr>
          <p:nvPr userDrawn="1"/>
        </p:nvPicPr>
        <p:blipFill>
          <a:blip r:embed="rId2"/>
          <a:stretch>
            <a:fillRect/>
          </a:stretch>
        </p:blipFill>
        <p:spPr>
          <a:xfrm>
            <a:off x="1224467" y="3407869"/>
            <a:ext cx="2164080" cy="2164080"/>
          </a:xfrm>
          <a:prstGeom prst="rect">
            <a:avLst/>
          </a:prstGeom>
        </p:spPr>
      </p:pic>
      <p:sp>
        <p:nvSpPr>
          <p:cNvPr id="23" name="Slide Number Placeholder 22">
            <a:extLst>
              <a:ext uri="{FF2B5EF4-FFF2-40B4-BE49-F238E27FC236}">
                <a16:creationId xmlns:a16="http://schemas.microsoft.com/office/drawing/2014/main" id="{1929DC5B-6CFC-034F-895C-2C5DD7C2A007}"/>
              </a:ext>
              <a:ext uri="{C183D7F6-B498-43B3-948B-1728B52AA6E4}">
                <adec:decorative xmlns:adec="http://schemas.microsoft.com/office/drawing/2017/decorative" val="1"/>
              </a:ext>
            </a:extLst>
          </p:cNvPr>
          <p:cNvSpPr>
            <a:spLocks noGrp="1"/>
          </p:cNvSpPr>
          <p:nvPr>
            <p:ph type="sldNum" sz="quarter" idx="18"/>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4182525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3542708" y="3853527"/>
            <a:ext cx="7653089" cy="2229221"/>
          </a:xfrm>
        </p:spPr>
        <p:txBody>
          <a:bodyPr>
            <a:noAutofit/>
          </a:bodyPr>
          <a:lstStyle>
            <a:lvl1pPr marL="0" indent="0">
              <a:lnSpc>
                <a:spcPct val="90000"/>
              </a:lnSpc>
              <a:spcBef>
                <a:spcPts val="0"/>
              </a:spcBef>
              <a:buClr>
                <a:schemeClr val="accent1"/>
              </a:buClr>
              <a:buFont typeface="Arial" panose="020B0604020202020204" pitchFamily="34" charset="0"/>
              <a:buNone/>
              <a:defRPr sz="3200" b="1" i="0" spc="-100" baseline="0">
                <a:solidFill>
                  <a:schemeClr val="bg1"/>
                </a:solidFill>
                <a:latin typeface="Arial Black" panose="020B0604020202020204" pitchFamily="34" charset="0"/>
                <a:cs typeface="Arial Black" panose="020B0604020202020204" pitchFamily="34" charset="0"/>
              </a:defRPr>
            </a:lvl1pPr>
            <a:lvl2pPr marL="457200" indent="0">
              <a:buNone/>
              <a:defRPr/>
            </a:lvl2pPr>
          </a:lstStyle>
          <a:p>
            <a:pPr lvl="0"/>
            <a:r>
              <a:rPr lang="en-GB"/>
              <a:t>Quotation here. Please replace </a:t>
            </a:r>
            <a:br>
              <a:rPr lang="en-GB"/>
            </a:br>
            <a:r>
              <a:rPr lang="en-GB"/>
              <a:t>this text with actual copy. </a:t>
            </a:r>
            <a:br>
              <a:rPr lang="en-GB"/>
            </a:br>
            <a:r>
              <a:rPr lang="en-GB"/>
              <a:t>This is dummy copy and is used </a:t>
            </a:r>
            <a:br>
              <a:rPr lang="en-GB"/>
            </a:br>
            <a:r>
              <a:rPr lang="en-GB"/>
              <a:t>to simulate how text will actually look when in place.</a:t>
            </a:r>
          </a:p>
        </p:txBody>
      </p:sp>
      <p:cxnSp>
        <p:nvCxnSpPr>
          <p:cNvPr id="17" name="Straight Connector 16">
            <a:extLst>
              <a:ext uri="{FF2B5EF4-FFF2-40B4-BE49-F238E27FC236}">
                <a16:creationId xmlns:a16="http://schemas.microsoft.com/office/drawing/2014/main" id="{902B5738-D567-364B-9892-4BE69AF3D359}"/>
              </a:ext>
            </a:extLst>
          </p:cNvPr>
          <p:cNvCxnSpPr>
            <a:cxnSpLocks/>
          </p:cNvCxnSpPr>
          <p:nvPr userDrawn="1"/>
        </p:nvCxnSpPr>
        <p:spPr>
          <a:xfrm>
            <a:off x="3382953" y="757313"/>
            <a:ext cx="0" cy="5325435"/>
          </a:xfrm>
          <a:prstGeom prst="line">
            <a:avLst/>
          </a:prstGeom>
          <a:ln w="381000"/>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1E9D578-F85A-6A4E-9C1D-C2B52CD4B8B3}"/>
              </a:ext>
            </a:extLst>
          </p:cNvPr>
          <p:cNvSpPr>
            <a:spLocks noGrp="1"/>
          </p:cNvSpPr>
          <p:nvPr>
            <p:ph type="body" sz="quarter" idx="14" hasCustomPrompt="1"/>
          </p:nvPr>
        </p:nvSpPr>
        <p:spPr>
          <a:xfrm>
            <a:off x="991863" y="2308420"/>
            <a:ext cx="1919288" cy="222907"/>
          </a:xfrm>
        </p:spPr>
        <p:txBody>
          <a:bodyPr>
            <a:normAutofit/>
          </a:bodyPr>
          <a:lstStyle>
            <a:lvl1pPr marL="0" indent="0" algn="r">
              <a:buNone/>
              <a:defRPr sz="1400" b="1" i="0">
                <a:latin typeface="Arial Black" panose="020B0604020202020204" pitchFamily="34" charset="0"/>
                <a:cs typeface="Arial Black" panose="020B0604020202020204" pitchFamily="34" charset="0"/>
              </a:defRPr>
            </a:lvl1pPr>
          </a:lstStyle>
          <a:p>
            <a:pPr lvl="0"/>
            <a:r>
              <a:rPr lang="en-US"/>
              <a:t>Name Surname</a:t>
            </a:r>
          </a:p>
        </p:txBody>
      </p:sp>
      <p:sp>
        <p:nvSpPr>
          <p:cNvPr id="20" name="Text Placeholder 4">
            <a:extLst>
              <a:ext uri="{FF2B5EF4-FFF2-40B4-BE49-F238E27FC236}">
                <a16:creationId xmlns:a16="http://schemas.microsoft.com/office/drawing/2014/main" id="{9BCD7B7D-9251-6543-BA4E-B661321E3650}"/>
              </a:ext>
            </a:extLst>
          </p:cNvPr>
          <p:cNvSpPr>
            <a:spLocks noGrp="1"/>
          </p:cNvSpPr>
          <p:nvPr>
            <p:ph type="body" sz="quarter" idx="15" hasCustomPrompt="1"/>
          </p:nvPr>
        </p:nvSpPr>
        <p:spPr>
          <a:xfrm>
            <a:off x="991863" y="2587201"/>
            <a:ext cx="1919288" cy="222907"/>
          </a:xfrm>
        </p:spPr>
        <p:txBody>
          <a:bodyPr>
            <a:normAutofit/>
          </a:bodyPr>
          <a:lstStyle>
            <a:lvl1pPr marL="0" indent="0" algn="r">
              <a:buNone/>
              <a:defRPr sz="1400" b="0" i="0">
                <a:latin typeface="Arial" panose="020B0604020202020204" pitchFamily="34" charset="0"/>
                <a:cs typeface="Arial" panose="020B0604020202020204" pitchFamily="34" charset="0"/>
              </a:defRPr>
            </a:lvl1pPr>
          </a:lstStyle>
          <a:p>
            <a:pPr lvl="0"/>
            <a:r>
              <a:rPr lang="en-US"/>
              <a:t>Position, Company</a:t>
            </a:r>
          </a:p>
        </p:txBody>
      </p:sp>
      <p:pic>
        <p:nvPicPr>
          <p:cNvPr id="8" name="Picture 7">
            <a:extLst>
              <a:ext uri="{FF2B5EF4-FFF2-40B4-BE49-F238E27FC236}">
                <a16:creationId xmlns:a16="http://schemas.microsoft.com/office/drawing/2014/main" id="{8ECE62A1-EBC1-E440-8624-BEB1AC87253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96223" y="1136752"/>
            <a:ext cx="1358900" cy="901700"/>
          </a:xfrm>
          <a:prstGeom prst="rect">
            <a:avLst/>
          </a:prstGeom>
        </p:spPr>
      </p:pic>
      <p:sp>
        <p:nvSpPr>
          <p:cNvPr id="14" name="Picture Placeholder 13">
            <a:extLst>
              <a:ext uri="{FF2B5EF4-FFF2-40B4-BE49-F238E27FC236}">
                <a16:creationId xmlns:a16="http://schemas.microsoft.com/office/drawing/2014/main" id="{6DF4B00E-F343-B64F-AA64-B0428503C928}"/>
              </a:ext>
            </a:extLst>
          </p:cNvPr>
          <p:cNvSpPr>
            <a:spLocks noGrp="1"/>
          </p:cNvSpPr>
          <p:nvPr>
            <p:ph type="pic" sz="quarter" idx="16"/>
          </p:nvPr>
        </p:nvSpPr>
        <p:spPr>
          <a:xfrm>
            <a:off x="3575051" y="1132114"/>
            <a:ext cx="2414587" cy="2425474"/>
          </a:xfrm>
        </p:spPr>
        <p:txBody>
          <a:bodyPr/>
          <a:lstStyle/>
          <a:p>
            <a:r>
              <a:rPr lang="en-GB"/>
              <a:t>Click icon to add picture</a:t>
            </a:r>
            <a:endParaRPr lang="en-US"/>
          </a:p>
        </p:txBody>
      </p:sp>
      <p:sp>
        <p:nvSpPr>
          <p:cNvPr id="19" name="Slide Number Placeholder 18">
            <a:extLst>
              <a:ext uri="{FF2B5EF4-FFF2-40B4-BE49-F238E27FC236}">
                <a16:creationId xmlns:a16="http://schemas.microsoft.com/office/drawing/2014/main" id="{1EAB08BB-9568-0749-A932-8B9A620EAFFF}"/>
              </a:ext>
              <a:ext uri="{C183D7F6-B498-43B3-948B-1728B52AA6E4}">
                <adec:decorative xmlns:adec="http://schemas.microsoft.com/office/drawing/2017/decorative" val="1"/>
              </a:ext>
            </a:extLst>
          </p:cNvPr>
          <p:cNvSpPr>
            <a:spLocks noGrp="1"/>
          </p:cNvSpPr>
          <p:nvPr>
            <p:ph type="sldNum" sz="quarter" idx="18"/>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3090838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p:bg>
      <p:bgPr>
        <a:solidFill>
          <a:schemeClr val="bg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1914AC2-8F0C-7F46-8AF2-8B79DF77C133}"/>
              </a:ext>
            </a:extLst>
          </p:cNvPr>
          <p:cNvSpPr>
            <a:spLocks noGrp="1"/>
          </p:cNvSpPr>
          <p:nvPr>
            <p:ph type="pic" sz="quarter" idx="12"/>
          </p:nvPr>
        </p:nvSpPr>
        <p:spPr>
          <a:xfrm>
            <a:off x="0" y="0"/>
            <a:ext cx="12192000" cy="6858000"/>
          </a:xfrm>
        </p:spPr>
        <p:txBody>
          <a:bodyPr/>
          <a:lstStyle/>
          <a:p>
            <a:r>
              <a:rPr lang="en-GB"/>
              <a:t>Click icon to add picture</a:t>
            </a:r>
            <a:endParaRPr lang="en-US"/>
          </a:p>
        </p:txBody>
      </p:sp>
      <p:sp>
        <p:nvSpPr>
          <p:cNvPr id="6" name="Slide Number Placeholder 5">
            <a:extLst>
              <a:ext uri="{FF2B5EF4-FFF2-40B4-BE49-F238E27FC236}">
                <a16:creationId xmlns:a16="http://schemas.microsoft.com/office/drawing/2014/main" id="{5D40278E-13CD-7943-8493-B705CCD29818}"/>
              </a:ext>
              <a:ext uri="{C183D7F6-B498-43B3-948B-1728B52AA6E4}">
                <adec:decorative xmlns:adec="http://schemas.microsoft.com/office/drawing/2017/decorative" val="1"/>
              </a:ext>
            </a:extLst>
          </p:cNvPr>
          <p:cNvSpPr>
            <a:spLocks noGrp="1"/>
          </p:cNvSpPr>
          <p:nvPr>
            <p:ph type="sldNum" sz="quarter" idx="11"/>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2408441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D40278E-13CD-7943-8493-B705CCD29818}"/>
              </a:ext>
              <a:ext uri="{C183D7F6-B498-43B3-948B-1728B52AA6E4}">
                <adec:decorative xmlns:adec="http://schemas.microsoft.com/office/drawing/2017/decorative" val="1"/>
              </a:ext>
            </a:extLst>
          </p:cNvPr>
          <p:cNvSpPr>
            <a:spLocks noGrp="1"/>
          </p:cNvSpPr>
          <p:nvPr>
            <p:ph type="sldNum" sz="quarter" idx="11"/>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3032964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tx2"/>
        </a:solidFill>
        <a:effectLst/>
      </p:bgPr>
    </p:bg>
    <p:spTree>
      <p:nvGrpSpPr>
        <p:cNvPr id="1" name=""/>
        <p:cNvGrpSpPr/>
        <p:nvPr/>
      </p:nvGrpSpPr>
      <p:grpSpPr>
        <a:xfrm>
          <a:off x="0" y="0"/>
          <a:ext cx="0" cy="0"/>
          <a:chOff x="0" y="0"/>
          <a:chExt cx="0" cy="0"/>
        </a:xfrm>
      </p:grpSpPr>
      <p:sp>
        <p:nvSpPr>
          <p:cNvPr id="5" name="Footer Placeholder 14">
            <a:extLst>
              <a:ext uri="{FF2B5EF4-FFF2-40B4-BE49-F238E27FC236}">
                <a16:creationId xmlns:a16="http://schemas.microsoft.com/office/drawing/2014/main" id="{47F0EA4B-C5E5-264E-980D-9F3BB8640DE2}"/>
              </a:ext>
            </a:extLst>
          </p:cNvPr>
          <p:cNvSpPr>
            <a:spLocks noGrp="1"/>
          </p:cNvSpPr>
          <p:nvPr>
            <p:ph type="ftr" sz="quarter" idx="15"/>
          </p:nvPr>
        </p:nvSpPr>
        <p:spPr>
          <a:xfrm>
            <a:off x="974725" y="6131965"/>
            <a:ext cx="4114800" cy="365125"/>
          </a:xfrm>
        </p:spPr>
        <p:txBody>
          <a:bodyPr/>
          <a:lstStyle/>
          <a:p>
            <a:r>
              <a:rPr lang="en-US">
                <a:solidFill>
                  <a:schemeClr val="bg1"/>
                </a:solidFill>
              </a:rPr>
              <a:t>Presentation title  </a:t>
            </a:r>
            <a:r>
              <a:rPr lang="en-US">
                <a:solidFill>
                  <a:schemeClr val="accent1"/>
                </a:solidFill>
              </a:rPr>
              <a:t>|</a:t>
            </a:r>
            <a:r>
              <a:rPr lang="en-US">
                <a:solidFill>
                  <a:schemeClr val="bg1"/>
                </a:solidFill>
              </a:rPr>
              <a:t>  Section title</a:t>
            </a:r>
          </a:p>
        </p:txBody>
      </p:sp>
      <p:sp>
        <p:nvSpPr>
          <p:cNvPr id="6" name="Slide Number Placeholder 15">
            <a:extLst>
              <a:ext uri="{FF2B5EF4-FFF2-40B4-BE49-F238E27FC236}">
                <a16:creationId xmlns:a16="http://schemas.microsoft.com/office/drawing/2014/main" id="{AF87FF35-A55B-9148-A036-7794087B6FB1}"/>
              </a:ext>
            </a:extLst>
          </p:cNvPr>
          <p:cNvSpPr>
            <a:spLocks noGrp="1"/>
          </p:cNvSpPr>
          <p:nvPr>
            <p:ph type="sldNum" sz="quarter" idx="16"/>
          </p:nvPr>
        </p:nvSpPr>
        <p:spPr>
          <a:xfrm>
            <a:off x="758687" y="6131965"/>
            <a:ext cx="200163" cy="365125"/>
          </a:xfrm>
        </p:spPr>
        <p:txBody>
          <a:bodyPr/>
          <a:lstStyle/>
          <a:p>
            <a:fld id="{26CBEDFF-54C4-0E4E-99A7-41CA8DD99F11}" type="slidenum">
              <a:rPr lang="en-US" smtClean="0"/>
              <a:pPr/>
              <a:t>‹#›</a:t>
            </a:fld>
            <a:endParaRPr lang="en-US"/>
          </a:p>
        </p:txBody>
      </p:sp>
      <p:sp>
        <p:nvSpPr>
          <p:cNvPr id="13" name="Title Placeholder 1">
            <a:extLst>
              <a:ext uri="{FF2B5EF4-FFF2-40B4-BE49-F238E27FC236}">
                <a16:creationId xmlns:a16="http://schemas.microsoft.com/office/drawing/2014/main" id="{D27630BB-DCAC-A347-80E8-D5DEDB06515E}"/>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lvl1pPr>
              <a:defRPr>
                <a:solidFill>
                  <a:schemeClr val="bg1"/>
                </a:solidFill>
              </a:defRPr>
            </a:lvl1pPr>
          </a:lstStyle>
          <a:p>
            <a:r>
              <a:rPr lang="en-GB"/>
              <a:t>Slide title </a:t>
            </a:r>
            <a:br>
              <a:rPr lang="en-GB"/>
            </a:br>
            <a:r>
              <a:rPr lang="en-GB"/>
              <a:t>in here</a:t>
            </a:r>
            <a:endParaRPr lang="en-US"/>
          </a:p>
        </p:txBody>
      </p:sp>
      <p:cxnSp>
        <p:nvCxnSpPr>
          <p:cNvPr id="14" name="Straight Connector 13">
            <a:extLst>
              <a:ext uri="{FF2B5EF4-FFF2-40B4-BE49-F238E27FC236}">
                <a16:creationId xmlns:a16="http://schemas.microsoft.com/office/drawing/2014/main" id="{AA5F9813-113C-EF4B-9BB2-FBC284CE8F71}"/>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9E7CF3C-E77C-B843-8DFB-E49C0FD56FAA}"/>
              </a:ext>
            </a:extLst>
          </p:cNvPr>
          <p:cNvSpPr>
            <a:spLocks noGrp="1"/>
          </p:cNvSpPr>
          <p:nvPr>
            <p:ph type="body" sz="quarter" idx="17" hasCustomPrompt="1"/>
          </p:nvPr>
        </p:nvSpPr>
        <p:spPr>
          <a:xfrm>
            <a:off x="5338339" y="1581150"/>
            <a:ext cx="4114800" cy="4167188"/>
          </a:xfrm>
        </p:spPr>
        <p:txBody>
          <a:bodyPr>
            <a:normAutofit/>
          </a:bodyPr>
          <a:lstStyle>
            <a:lvl1pPr marL="0" indent="0">
              <a:lnSpc>
                <a:spcPct val="70000"/>
              </a:lnSpc>
              <a:buNone/>
              <a:defRPr sz="2200" b="0" i="0">
                <a:solidFill>
                  <a:schemeClr val="bg1"/>
                </a:solidFill>
                <a:latin typeface="Arial Black" panose="020B0604020202020204" pitchFamily="34" charset="0"/>
                <a:cs typeface="Arial Black" panose="020B0604020202020204" pitchFamily="34" charset="0"/>
              </a:defRPr>
            </a:lvl1pPr>
            <a:lvl2pPr marL="432000" indent="0">
              <a:buNone/>
              <a:defRPr sz="2200" b="1" i="0">
                <a:latin typeface="Arial Black" panose="020B0604020202020204" pitchFamily="34" charset="0"/>
                <a:cs typeface="Arial Black" panose="020B0604020202020204" pitchFamily="34" charset="0"/>
              </a:defRPr>
            </a:lvl2pPr>
            <a:lvl3pPr marL="936000" indent="0">
              <a:buNone/>
              <a:defRPr sz="2200" b="1" i="0">
                <a:latin typeface="Arial Black" panose="020B0604020202020204" pitchFamily="34" charset="0"/>
                <a:cs typeface="Arial Black" panose="020B0604020202020204" pitchFamily="34" charset="0"/>
              </a:defRPr>
            </a:lvl3pPr>
            <a:lvl4pPr marL="1355400" indent="0">
              <a:buNone/>
              <a:defRPr sz="2200" b="1" i="0">
                <a:latin typeface="Arial Black" panose="020B0604020202020204" pitchFamily="34" charset="0"/>
                <a:cs typeface="Arial Black" panose="020B0604020202020204" pitchFamily="34" charset="0"/>
              </a:defRPr>
            </a:lvl4pPr>
            <a:lvl5pPr marL="1841400" indent="0">
              <a:buNone/>
              <a:defRPr sz="2200" b="1" i="0">
                <a:latin typeface="Arial Black" panose="020B0604020202020204" pitchFamily="34" charset="0"/>
                <a:cs typeface="Arial Black" panose="020B0604020202020204" pitchFamily="34" charset="0"/>
              </a:defRPr>
            </a:lvl5pPr>
          </a:lstStyle>
          <a:p>
            <a:pPr lvl="0"/>
            <a:r>
              <a:rPr lang="en-GB"/>
              <a:t>Section 1 title</a:t>
            </a:r>
          </a:p>
          <a:p>
            <a:pPr lvl="0"/>
            <a:endParaRPr lang="en-GB"/>
          </a:p>
          <a:p>
            <a:pPr lvl="0"/>
            <a:r>
              <a:rPr lang="en-GB"/>
              <a:t>Section 2 title</a:t>
            </a:r>
          </a:p>
          <a:p>
            <a:pPr lvl="0"/>
            <a:endParaRPr lang="en-GB"/>
          </a:p>
          <a:p>
            <a:pPr lvl="0"/>
            <a:endParaRPr lang="en-GB"/>
          </a:p>
          <a:p>
            <a:pPr lvl="0"/>
            <a:endParaRPr lang="en-GB"/>
          </a:p>
          <a:p>
            <a:pPr lvl="0"/>
            <a:endParaRPr lang="en-GB"/>
          </a:p>
          <a:p>
            <a:pPr lvl="0"/>
            <a:endParaRPr lang="en-GB"/>
          </a:p>
          <a:p>
            <a:pPr lvl="0"/>
            <a:r>
              <a:rPr lang="en-GB"/>
              <a:t>Section 3 title</a:t>
            </a:r>
          </a:p>
          <a:p>
            <a:pPr lvl="0"/>
            <a:endParaRPr lang="en-GB"/>
          </a:p>
          <a:p>
            <a:pPr lvl="0"/>
            <a:r>
              <a:rPr lang="en-GB"/>
              <a:t>Section 4 title</a:t>
            </a:r>
          </a:p>
        </p:txBody>
      </p:sp>
      <p:sp>
        <p:nvSpPr>
          <p:cNvPr id="20" name="Text Placeholder 18">
            <a:extLst>
              <a:ext uri="{FF2B5EF4-FFF2-40B4-BE49-F238E27FC236}">
                <a16:creationId xmlns:a16="http://schemas.microsoft.com/office/drawing/2014/main" id="{80677B28-9B4E-5747-A998-BFE203542F40}"/>
              </a:ext>
            </a:extLst>
          </p:cNvPr>
          <p:cNvSpPr>
            <a:spLocks noGrp="1"/>
          </p:cNvSpPr>
          <p:nvPr>
            <p:ph type="body" sz="quarter" idx="18" hasCustomPrompt="1"/>
          </p:nvPr>
        </p:nvSpPr>
        <p:spPr>
          <a:xfrm>
            <a:off x="3832542" y="1402731"/>
            <a:ext cx="1219200" cy="561808"/>
          </a:xfrm>
        </p:spPr>
        <p:txBody>
          <a:bodyPr>
            <a:normAutofit/>
          </a:bodyPr>
          <a:lstStyle>
            <a:lvl1pPr marL="0" indent="0" algn="r">
              <a:buNone/>
              <a:defRPr sz="48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22" name="Text Placeholder 18">
            <a:extLst>
              <a:ext uri="{FF2B5EF4-FFF2-40B4-BE49-F238E27FC236}">
                <a16:creationId xmlns:a16="http://schemas.microsoft.com/office/drawing/2014/main" id="{4E2324E6-97BB-2040-B8AF-BBFE0806F367}"/>
              </a:ext>
            </a:extLst>
          </p:cNvPr>
          <p:cNvSpPr>
            <a:spLocks noGrp="1"/>
          </p:cNvSpPr>
          <p:nvPr>
            <p:ph type="body" sz="quarter" idx="19" hasCustomPrompt="1"/>
          </p:nvPr>
        </p:nvSpPr>
        <p:spPr>
          <a:xfrm>
            <a:off x="3832542" y="2099774"/>
            <a:ext cx="1219200" cy="561808"/>
          </a:xfrm>
        </p:spPr>
        <p:txBody>
          <a:bodyPr>
            <a:normAutofit/>
          </a:bodyPr>
          <a:lstStyle>
            <a:lvl1pPr marL="0" indent="0" algn="r">
              <a:buNone/>
              <a:defRPr sz="48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25" name="Text Placeholder 18">
            <a:extLst>
              <a:ext uri="{FF2B5EF4-FFF2-40B4-BE49-F238E27FC236}">
                <a16:creationId xmlns:a16="http://schemas.microsoft.com/office/drawing/2014/main" id="{0EBDF725-1C12-2441-A603-0F1F18F5FC1E}"/>
              </a:ext>
            </a:extLst>
          </p:cNvPr>
          <p:cNvSpPr>
            <a:spLocks noGrp="1"/>
          </p:cNvSpPr>
          <p:nvPr>
            <p:ph type="body" sz="quarter" idx="20" hasCustomPrompt="1"/>
          </p:nvPr>
        </p:nvSpPr>
        <p:spPr>
          <a:xfrm>
            <a:off x="3832542" y="4263687"/>
            <a:ext cx="1219200" cy="561808"/>
          </a:xfrm>
        </p:spPr>
        <p:txBody>
          <a:bodyPr>
            <a:normAutofit/>
          </a:bodyPr>
          <a:lstStyle>
            <a:lvl1pPr marL="0" indent="0" algn="r">
              <a:buNone/>
              <a:defRPr sz="48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26" name="Text Placeholder 18">
            <a:extLst>
              <a:ext uri="{FF2B5EF4-FFF2-40B4-BE49-F238E27FC236}">
                <a16:creationId xmlns:a16="http://schemas.microsoft.com/office/drawing/2014/main" id="{4C363F16-311B-9241-B03A-2D941AC0EB3C}"/>
              </a:ext>
            </a:extLst>
          </p:cNvPr>
          <p:cNvSpPr>
            <a:spLocks noGrp="1"/>
          </p:cNvSpPr>
          <p:nvPr>
            <p:ph type="body" sz="quarter" idx="21" hasCustomPrompt="1"/>
          </p:nvPr>
        </p:nvSpPr>
        <p:spPr>
          <a:xfrm>
            <a:off x="3832542" y="4972112"/>
            <a:ext cx="1219200" cy="561808"/>
          </a:xfrm>
        </p:spPr>
        <p:txBody>
          <a:bodyPr>
            <a:normAutofit/>
          </a:bodyPr>
          <a:lstStyle>
            <a:lvl1pPr marL="0" indent="0" algn="r">
              <a:buNone/>
              <a:defRPr sz="48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cxnSp>
        <p:nvCxnSpPr>
          <p:cNvPr id="12" name="Straight Connector 11">
            <a:extLst>
              <a:ext uri="{FF2B5EF4-FFF2-40B4-BE49-F238E27FC236}">
                <a16:creationId xmlns:a16="http://schemas.microsoft.com/office/drawing/2014/main" id="{73ED3978-734E-A046-BD9D-C6BDAC2E64BE}"/>
              </a:ext>
              <a:ext uri="{C183D7F6-B498-43B3-948B-1728B52AA6E4}">
                <adec:decorative xmlns:adec="http://schemas.microsoft.com/office/drawing/2017/decorative" val="1"/>
              </a:ext>
            </a:extLst>
          </p:cNvPr>
          <p:cNvCxnSpPr>
            <a:cxnSpLocks/>
          </p:cNvCxnSpPr>
          <p:nvPr userDrawn="1"/>
        </p:nvCxnSpPr>
        <p:spPr>
          <a:xfrm>
            <a:off x="5010654" y="757313"/>
            <a:ext cx="0" cy="5325435"/>
          </a:xfrm>
          <a:prstGeom prst="line">
            <a:avLst/>
          </a:prstGeom>
          <a:ln w="1270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20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ACB5226-FD70-764C-9F7B-EDA714968DA1}"/>
              </a:ext>
              <a:ext uri="{C183D7F6-B498-43B3-948B-1728B52AA6E4}">
                <adec:decorative xmlns:adec="http://schemas.microsoft.com/office/drawing/2017/decorative" val="1"/>
              </a:ext>
            </a:extLst>
          </p:cNvPr>
          <p:cNvCxnSpPr>
            <a:cxnSpLocks/>
          </p:cNvCxnSpPr>
          <p:nvPr userDrawn="1"/>
        </p:nvCxnSpPr>
        <p:spPr>
          <a:xfrm>
            <a:off x="3378910"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p>
            <a:r>
              <a:rPr lang="en-GB"/>
              <a:t>Slide title </a:t>
            </a:r>
            <a:br>
              <a:rPr lang="en-GB"/>
            </a:br>
            <a:r>
              <a:rPr lang="en-GB"/>
              <a:t>in here</a:t>
            </a:r>
            <a:endParaRPr lang="en-US"/>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3499565" y="1581835"/>
            <a:ext cx="7823200" cy="3911600"/>
          </a:xfrm>
        </p:spPr>
        <p:txBody>
          <a:bodyPr/>
          <a:lstStyle>
            <a:lvl1pPr marL="0" indent="0">
              <a:lnSpc>
                <a:spcPct val="100000"/>
              </a:lnSpc>
              <a:spcBef>
                <a:spcPts val="0"/>
              </a:spcBef>
              <a:buNone/>
              <a:defRPr/>
            </a:lvl1pPr>
            <a:lvl2pPr marL="457200" indent="0">
              <a:buNone/>
              <a:defRPr/>
            </a:lvl2pPr>
          </a:lstStyle>
          <a:p>
            <a:pPr lvl="0"/>
            <a:r>
              <a:rPr lang="en-GB"/>
              <a:t>Intro paragraph here</a:t>
            </a:r>
          </a:p>
        </p:txBody>
      </p:sp>
      <p:sp>
        <p:nvSpPr>
          <p:cNvPr id="17" name="Footer Placeholder 16">
            <a:extLst>
              <a:ext uri="{FF2B5EF4-FFF2-40B4-BE49-F238E27FC236}">
                <a16:creationId xmlns:a16="http://schemas.microsoft.com/office/drawing/2014/main" id="{AFB68969-056A-D341-A1D2-5B956E8708A0}"/>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Presentation title  </a:t>
            </a:r>
            <a:r>
              <a:rPr lang="en-US">
                <a:solidFill>
                  <a:schemeClr val="accent1"/>
                </a:solidFill>
              </a:rPr>
              <a:t>|</a:t>
            </a:r>
            <a:r>
              <a:rPr lang="en-US"/>
              <a:t>  Section title</a:t>
            </a:r>
          </a:p>
        </p:txBody>
      </p:sp>
      <p:sp>
        <p:nvSpPr>
          <p:cNvPr id="18" name="Slide Number Placeholder 17">
            <a:extLst>
              <a:ext uri="{FF2B5EF4-FFF2-40B4-BE49-F238E27FC236}">
                <a16:creationId xmlns:a16="http://schemas.microsoft.com/office/drawing/2014/main" id="{AB998D06-69F1-9943-A2BB-AC7013D89EBA}"/>
              </a:ext>
              <a:ext uri="{C183D7F6-B498-43B3-948B-1728B52AA6E4}">
                <adec:decorative xmlns:adec="http://schemas.microsoft.com/office/drawing/2017/decorative" val="1"/>
              </a:ext>
            </a:extLst>
          </p:cNvPr>
          <p:cNvSpPr>
            <a:spLocks noGrp="1"/>
          </p:cNvSpPr>
          <p:nvPr>
            <p:ph type="sldNum" sz="quarter" idx="15"/>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425983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Slide">
    <p:bg>
      <p:bgPr>
        <a:solidFill>
          <a:schemeClr val="bg2"/>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p>
            <a:r>
              <a:rPr lang="en-GB"/>
              <a:t>Slide title </a:t>
            </a:r>
            <a:br>
              <a:rPr lang="en-GB"/>
            </a:br>
            <a:r>
              <a:rPr lang="en-GB"/>
              <a:t>in here</a:t>
            </a:r>
            <a:endParaRPr lang="en-US"/>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758687" y="2520000"/>
            <a:ext cx="5697866" cy="3432583"/>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Intro paragraph here. Please replace this text with actual copy. This is dummy copy and is used to simulate how text will actually look when in place.</a:t>
            </a:r>
          </a:p>
        </p:txBody>
      </p:sp>
      <p:sp>
        <p:nvSpPr>
          <p:cNvPr id="5" name="Picture Placeholder 4">
            <a:extLst>
              <a:ext uri="{FF2B5EF4-FFF2-40B4-BE49-F238E27FC236}">
                <a16:creationId xmlns:a16="http://schemas.microsoft.com/office/drawing/2014/main" id="{8103917C-C4EA-8E45-9EF1-460EAAB02EEE}"/>
              </a:ext>
            </a:extLst>
          </p:cNvPr>
          <p:cNvSpPr>
            <a:spLocks noGrp="1"/>
          </p:cNvSpPr>
          <p:nvPr>
            <p:ph type="pic" sz="quarter" idx="14"/>
          </p:nvPr>
        </p:nvSpPr>
        <p:spPr>
          <a:xfrm>
            <a:off x="7128000" y="1244600"/>
            <a:ext cx="4292600" cy="4290158"/>
          </a:xfrm>
        </p:spPr>
        <p:txBody>
          <a:bodyPr/>
          <a:lstStyle/>
          <a:p>
            <a:r>
              <a:rPr lang="en-US"/>
              <a:t>Click icon to add picture</a:t>
            </a:r>
          </a:p>
        </p:txBody>
      </p:sp>
      <p:cxnSp>
        <p:nvCxnSpPr>
          <p:cNvPr id="11" name="Straight Connector 10">
            <a:extLst>
              <a:ext uri="{FF2B5EF4-FFF2-40B4-BE49-F238E27FC236}">
                <a16:creationId xmlns:a16="http://schemas.microsoft.com/office/drawing/2014/main" id="{FACB5226-FD70-764C-9F7B-EDA714968DA1}"/>
              </a:ext>
              <a:ext uri="{C183D7F6-B498-43B3-948B-1728B52AA6E4}">
                <adec:decorative xmlns:adec="http://schemas.microsoft.com/office/drawing/2017/decorative" val="1"/>
              </a:ext>
            </a:extLst>
          </p:cNvPr>
          <p:cNvCxnSpPr>
            <a:cxnSpLocks/>
          </p:cNvCxnSpPr>
          <p:nvPr userDrawn="1"/>
        </p:nvCxnSpPr>
        <p:spPr>
          <a:xfrm>
            <a:off x="7128000"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7962B15-5764-0142-A172-9A6CEFCC4F7B}"/>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a:t>Presentation title  </a:t>
            </a:r>
            <a:r>
              <a:rPr lang="en-US">
                <a:solidFill>
                  <a:schemeClr val="accent1"/>
                </a:solidFill>
              </a:rPr>
              <a:t>|</a:t>
            </a:r>
            <a:r>
              <a:rPr lang="en-US"/>
              <a:t>  Section title</a:t>
            </a:r>
          </a:p>
        </p:txBody>
      </p:sp>
      <p:sp>
        <p:nvSpPr>
          <p:cNvPr id="7" name="Slide Number Placeholder 6">
            <a:extLst>
              <a:ext uri="{FF2B5EF4-FFF2-40B4-BE49-F238E27FC236}">
                <a16:creationId xmlns:a16="http://schemas.microsoft.com/office/drawing/2014/main" id="{610AE1CD-2A18-1A42-84E3-AF176181F93F}"/>
              </a:ext>
              <a:ext uri="{C183D7F6-B498-43B3-948B-1728B52AA6E4}">
                <adec:decorative xmlns:adec="http://schemas.microsoft.com/office/drawing/2017/decorative" val="1"/>
              </a:ext>
            </a:extLst>
          </p:cNvPr>
          <p:cNvSpPr>
            <a:spLocks noGrp="1"/>
          </p:cNvSpPr>
          <p:nvPr>
            <p:ph type="sldNum" sz="quarter" idx="16"/>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60590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65CF4F-1821-B64C-98BA-8CAD223EF49E}"/>
              </a:ext>
            </a:extLst>
          </p:cNvPr>
          <p:cNvSpPr>
            <a:spLocks noGrp="1"/>
          </p:cNvSpPr>
          <p:nvPr>
            <p:ph type="ftr" sz="quarter" idx="10"/>
          </p:nvPr>
        </p:nvSpPr>
        <p:spPr/>
        <p:txBody>
          <a:bodyPr/>
          <a:lstStyle/>
          <a:p>
            <a:r>
              <a:rPr lang="en-US"/>
              <a:t>Presentation title  </a:t>
            </a:r>
            <a:r>
              <a:rPr lang="en-US">
                <a:solidFill>
                  <a:schemeClr val="accent1"/>
                </a:solidFill>
              </a:rPr>
              <a:t>|</a:t>
            </a:r>
            <a:r>
              <a:rPr lang="en-US"/>
              <a:t>  Section title</a:t>
            </a:r>
          </a:p>
        </p:txBody>
      </p:sp>
      <p:sp>
        <p:nvSpPr>
          <p:cNvPr id="4" name="Slide Number Placeholder 3">
            <a:extLst>
              <a:ext uri="{FF2B5EF4-FFF2-40B4-BE49-F238E27FC236}">
                <a16:creationId xmlns:a16="http://schemas.microsoft.com/office/drawing/2014/main" id="{1E7351B6-CBE3-984C-A1C7-83A2E028D241}"/>
              </a:ext>
            </a:extLst>
          </p:cNvPr>
          <p:cNvSpPr>
            <a:spLocks noGrp="1"/>
          </p:cNvSpPr>
          <p:nvPr>
            <p:ph type="sldNum" sz="quarter" idx="11"/>
          </p:nvPr>
        </p:nvSpPr>
        <p:spPr/>
        <p:txBody>
          <a:bodyPr/>
          <a:lstStyle/>
          <a:p>
            <a:fld id="{26CBEDFF-54C4-0E4E-99A7-41CA8DD99F11}" type="slidenum">
              <a:rPr lang="en-US" smtClean="0"/>
              <a:pPr/>
              <a:t>‹#›</a:t>
            </a:fld>
            <a:endParaRPr lang="en-US"/>
          </a:p>
        </p:txBody>
      </p:sp>
      <p:cxnSp>
        <p:nvCxnSpPr>
          <p:cNvPr id="6" name="Straight Connector 5">
            <a:extLst>
              <a:ext uri="{FF2B5EF4-FFF2-40B4-BE49-F238E27FC236}">
                <a16:creationId xmlns:a16="http://schemas.microsoft.com/office/drawing/2014/main" id="{2F310DE1-B3C9-9D46-9DF9-63A58DEFC4FC}"/>
              </a:ext>
              <a:ext uri="{C183D7F6-B498-43B3-948B-1728B52AA6E4}">
                <adec:decorative xmlns:adec="http://schemas.microsoft.com/office/drawing/2017/decorative" val="1"/>
              </a:ext>
            </a:extLst>
          </p:cNvPr>
          <p:cNvCxnSpPr>
            <a:cxnSpLocks/>
          </p:cNvCxnSpPr>
          <p:nvPr userDrawn="1"/>
        </p:nvCxnSpPr>
        <p:spPr>
          <a:xfrm>
            <a:off x="766800"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0E4EB6-01C0-7544-8EF3-D8F1B11240AB}"/>
              </a:ext>
              <a:ext uri="{C183D7F6-B498-43B3-948B-1728B52AA6E4}">
                <adec:decorative xmlns:adec="http://schemas.microsoft.com/office/drawing/2017/decorative" val="1"/>
              </a:ext>
            </a:extLst>
          </p:cNvPr>
          <p:cNvCxnSpPr>
            <a:cxnSpLocks/>
          </p:cNvCxnSpPr>
          <p:nvPr userDrawn="1"/>
        </p:nvCxnSpPr>
        <p:spPr>
          <a:xfrm>
            <a:off x="6294606"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 Placeholder 15">
            <a:extLst>
              <a:ext uri="{FF2B5EF4-FFF2-40B4-BE49-F238E27FC236}">
                <a16:creationId xmlns:a16="http://schemas.microsoft.com/office/drawing/2014/main" id="{E77927C2-D097-4E4A-B27B-FCDF73C7AC7D}"/>
              </a:ext>
            </a:extLst>
          </p:cNvPr>
          <p:cNvSpPr>
            <a:spLocks noGrp="1"/>
          </p:cNvSpPr>
          <p:nvPr>
            <p:ph type="body" sz="quarter" idx="18" hasCustomPrompt="1"/>
          </p:nvPr>
        </p:nvSpPr>
        <p:spPr>
          <a:xfrm>
            <a:off x="6409805" y="2520000"/>
            <a:ext cx="4750930" cy="3243657"/>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Please replace this text with actual copy. This is dummy copy and is used to simulate how text will actually look when in place.</a:t>
            </a:r>
          </a:p>
        </p:txBody>
      </p:sp>
      <p:sp>
        <p:nvSpPr>
          <p:cNvPr id="11" name="Title Placeholder 1">
            <a:extLst>
              <a:ext uri="{FF2B5EF4-FFF2-40B4-BE49-F238E27FC236}">
                <a16:creationId xmlns:a16="http://schemas.microsoft.com/office/drawing/2014/main" id="{C7D68E39-A67B-5242-9839-40D07A5F6A7A}"/>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p>
            <a:r>
              <a:rPr lang="en-GB"/>
              <a:t>Slide title </a:t>
            </a:r>
            <a:br>
              <a:rPr lang="en-GB"/>
            </a:br>
            <a:r>
              <a:rPr lang="en-GB"/>
              <a:t>in here</a:t>
            </a:r>
            <a:endParaRPr lang="en-US"/>
          </a:p>
        </p:txBody>
      </p:sp>
      <p:cxnSp>
        <p:nvCxnSpPr>
          <p:cNvPr id="12" name="Straight Connector 11">
            <a:extLst>
              <a:ext uri="{FF2B5EF4-FFF2-40B4-BE49-F238E27FC236}">
                <a16:creationId xmlns:a16="http://schemas.microsoft.com/office/drawing/2014/main" id="{D3AFC863-2345-F04C-93EC-D545343F9873}"/>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4CDEB967-7700-DD40-AF64-41379AB3E2ED}"/>
              </a:ext>
            </a:extLst>
          </p:cNvPr>
          <p:cNvSpPr>
            <a:spLocks noGrp="1"/>
          </p:cNvSpPr>
          <p:nvPr>
            <p:ph type="body" sz="quarter" idx="20" hasCustomPrompt="1"/>
          </p:nvPr>
        </p:nvSpPr>
        <p:spPr>
          <a:xfrm>
            <a:off x="882002" y="2520000"/>
            <a:ext cx="4750930" cy="3243657"/>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Please replace this text with actual copy. This is dummy copy and is used to simulate how text will actually look when in place.</a:t>
            </a:r>
          </a:p>
        </p:txBody>
      </p:sp>
    </p:spTree>
    <p:extLst>
      <p:ext uri="{BB962C8B-B14F-4D97-AF65-F5344CB8AC3E}">
        <p14:creationId xmlns:p14="http://schemas.microsoft.com/office/powerpoint/2010/main" val="103014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text">
    <p:bg>
      <p:bgPr>
        <a:solidFill>
          <a:schemeClr val="bg2"/>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p>
            <a:r>
              <a:rPr lang="en-GB"/>
              <a:t>Slide title </a:t>
            </a:r>
            <a:br>
              <a:rPr lang="en-GB"/>
            </a:br>
            <a:r>
              <a:rPr lang="en-GB"/>
              <a:t>in here</a:t>
            </a:r>
            <a:endParaRPr lang="en-US"/>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882000" y="2520000"/>
            <a:ext cx="3047448" cy="3243657"/>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Please replace this text with actual copy. This is dummy copy and is used to simulate how text will actually look when in place.</a:t>
            </a:r>
          </a:p>
        </p:txBody>
      </p:sp>
      <p:sp>
        <p:nvSpPr>
          <p:cNvPr id="6" name="Footer Placeholder 5">
            <a:extLst>
              <a:ext uri="{FF2B5EF4-FFF2-40B4-BE49-F238E27FC236}">
                <a16:creationId xmlns:a16="http://schemas.microsoft.com/office/drawing/2014/main" id="{B7962B15-5764-0142-A172-9A6CEFCC4F7B}"/>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a:t>Presentation title  </a:t>
            </a:r>
            <a:r>
              <a:rPr lang="en-US">
                <a:solidFill>
                  <a:schemeClr val="accent1"/>
                </a:solidFill>
              </a:rPr>
              <a:t>|</a:t>
            </a:r>
            <a:r>
              <a:rPr lang="en-US"/>
              <a:t>  Section title</a:t>
            </a:r>
          </a:p>
        </p:txBody>
      </p:sp>
      <p:sp>
        <p:nvSpPr>
          <p:cNvPr id="7" name="Slide Number Placeholder 6">
            <a:extLst>
              <a:ext uri="{FF2B5EF4-FFF2-40B4-BE49-F238E27FC236}">
                <a16:creationId xmlns:a16="http://schemas.microsoft.com/office/drawing/2014/main" id="{610AE1CD-2A18-1A42-84E3-AF176181F93F}"/>
              </a:ext>
              <a:ext uri="{C183D7F6-B498-43B3-948B-1728B52AA6E4}">
                <adec:decorative xmlns:adec="http://schemas.microsoft.com/office/drawing/2017/decorative" val="1"/>
              </a:ext>
            </a:extLst>
          </p:cNvPr>
          <p:cNvSpPr>
            <a:spLocks noGrp="1"/>
          </p:cNvSpPr>
          <p:nvPr>
            <p:ph type="sldNum" sz="quarter" idx="16"/>
          </p:nvPr>
        </p:nvSpPr>
        <p:spPr/>
        <p:txBody>
          <a:bodyPr/>
          <a:lstStyle/>
          <a:p>
            <a:fld id="{26CBEDFF-54C4-0E4E-99A7-41CA8DD99F11}" type="slidenum">
              <a:rPr lang="en-US" smtClean="0"/>
              <a:pPr/>
              <a:t>‹#›</a:t>
            </a:fld>
            <a:endParaRPr lang="en-US"/>
          </a:p>
        </p:txBody>
      </p:sp>
      <p:cxnSp>
        <p:nvCxnSpPr>
          <p:cNvPr id="9" name="Straight Connector 8">
            <a:extLst>
              <a:ext uri="{FF2B5EF4-FFF2-40B4-BE49-F238E27FC236}">
                <a16:creationId xmlns:a16="http://schemas.microsoft.com/office/drawing/2014/main" id="{63B74504-DC51-EF4D-8537-D8E7B85D2CE5}"/>
              </a:ext>
              <a:ext uri="{C183D7F6-B498-43B3-948B-1728B52AA6E4}">
                <adec:decorative xmlns:adec="http://schemas.microsoft.com/office/drawing/2017/decorative" val="1"/>
              </a:ext>
            </a:extLst>
          </p:cNvPr>
          <p:cNvCxnSpPr>
            <a:cxnSpLocks/>
          </p:cNvCxnSpPr>
          <p:nvPr userDrawn="1"/>
        </p:nvCxnSpPr>
        <p:spPr>
          <a:xfrm>
            <a:off x="766800"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2BA7A6-EDEE-7A42-BD4B-C2435D49CB6F}"/>
              </a:ext>
              <a:ext uri="{C183D7F6-B498-43B3-948B-1728B52AA6E4}">
                <adec:decorative xmlns:adec="http://schemas.microsoft.com/office/drawing/2017/decorative" val="1"/>
              </a:ext>
            </a:extLst>
          </p:cNvPr>
          <p:cNvCxnSpPr>
            <a:cxnSpLocks/>
          </p:cNvCxnSpPr>
          <p:nvPr userDrawn="1"/>
        </p:nvCxnSpPr>
        <p:spPr>
          <a:xfrm>
            <a:off x="4366800"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EAF5DB-0161-944B-A3B3-345918746574}"/>
              </a:ext>
              <a:ext uri="{C183D7F6-B498-43B3-948B-1728B52AA6E4}">
                <adec:decorative xmlns:adec="http://schemas.microsoft.com/office/drawing/2017/decorative" val="1"/>
              </a:ext>
            </a:extLst>
          </p:cNvPr>
          <p:cNvCxnSpPr>
            <a:cxnSpLocks/>
          </p:cNvCxnSpPr>
          <p:nvPr userDrawn="1"/>
        </p:nvCxnSpPr>
        <p:spPr>
          <a:xfrm>
            <a:off x="7966800" y="2520000"/>
            <a:ext cx="0" cy="324365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Text Placeholder 15">
            <a:extLst>
              <a:ext uri="{FF2B5EF4-FFF2-40B4-BE49-F238E27FC236}">
                <a16:creationId xmlns:a16="http://schemas.microsoft.com/office/drawing/2014/main" id="{22A7D4B4-BC8F-4C42-97D0-8D885F79823F}"/>
              </a:ext>
            </a:extLst>
          </p:cNvPr>
          <p:cNvSpPr>
            <a:spLocks noGrp="1"/>
          </p:cNvSpPr>
          <p:nvPr>
            <p:ph type="body" sz="quarter" idx="17" hasCustomPrompt="1"/>
          </p:nvPr>
        </p:nvSpPr>
        <p:spPr>
          <a:xfrm>
            <a:off x="4482000" y="2520000"/>
            <a:ext cx="3047448" cy="3243657"/>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Please replace this text with actual copy. This is dummy copy and is used to simulate how text will actually look when in place.</a:t>
            </a:r>
          </a:p>
        </p:txBody>
      </p:sp>
      <p:sp>
        <p:nvSpPr>
          <p:cNvPr id="17" name="Text Placeholder 15">
            <a:extLst>
              <a:ext uri="{FF2B5EF4-FFF2-40B4-BE49-F238E27FC236}">
                <a16:creationId xmlns:a16="http://schemas.microsoft.com/office/drawing/2014/main" id="{F68152C1-8203-EA4D-B5BC-46AD0E3A6E4F}"/>
              </a:ext>
            </a:extLst>
          </p:cNvPr>
          <p:cNvSpPr>
            <a:spLocks noGrp="1"/>
          </p:cNvSpPr>
          <p:nvPr>
            <p:ph type="body" sz="quarter" idx="18" hasCustomPrompt="1"/>
          </p:nvPr>
        </p:nvSpPr>
        <p:spPr>
          <a:xfrm>
            <a:off x="8082000" y="2520000"/>
            <a:ext cx="3047448" cy="3243657"/>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Please replace this text with actual copy. This is dummy copy and is used to simulate how text will actually look when in place.</a:t>
            </a:r>
          </a:p>
        </p:txBody>
      </p:sp>
    </p:spTree>
    <p:extLst>
      <p:ext uri="{BB962C8B-B14F-4D97-AF65-F5344CB8AC3E}">
        <p14:creationId xmlns:p14="http://schemas.microsoft.com/office/powerpoint/2010/main" val="85645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s + Figures Slide">
    <p:bg>
      <p:bgPr>
        <a:solidFill>
          <a:schemeClr val="bg2"/>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p>
            <a:r>
              <a:rPr lang="en-GB"/>
              <a:t>Slide title </a:t>
            </a:r>
            <a:br>
              <a:rPr lang="en-GB"/>
            </a:br>
            <a:r>
              <a:rPr lang="en-GB"/>
              <a:t>in here</a:t>
            </a:r>
            <a:endParaRPr lang="en-US"/>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758687" y="2830279"/>
            <a:ext cx="3144235" cy="3252469"/>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Intro paragraph here. Please replace this text with actual copy. This is dummy copy and is used </a:t>
            </a:r>
            <a:br>
              <a:rPr lang="en-GB"/>
            </a:br>
            <a:r>
              <a:rPr lang="en-GB"/>
              <a:t>to simulate how text will actually look when in place.</a:t>
            </a:r>
          </a:p>
        </p:txBody>
      </p:sp>
      <p:cxnSp>
        <p:nvCxnSpPr>
          <p:cNvPr id="11" name="Straight Connector 10">
            <a:extLst>
              <a:ext uri="{FF2B5EF4-FFF2-40B4-BE49-F238E27FC236}">
                <a16:creationId xmlns:a16="http://schemas.microsoft.com/office/drawing/2014/main" id="{FACB5226-FD70-764C-9F7B-EDA714968DA1}"/>
              </a:ext>
              <a:ext uri="{C183D7F6-B498-43B3-948B-1728B52AA6E4}">
                <adec:decorative xmlns:adec="http://schemas.microsoft.com/office/drawing/2017/decorative" val="1"/>
              </a:ext>
            </a:extLst>
          </p:cNvPr>
          <p:cNvCxnSpPr>
            <a:cxnSpLocks/>
          </p:cNvCxnSpPr>
          <p:nvPr userDrawn="1"/>
        </p:nvCxnSpPr>
        <p:spPr>
          <a:xfrm>
            <a:off x="5179429"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B8BF6A1-95B7-2A4A-A054-093CED04ACE2}"/>
              </a:ext>
            </a:extLst>
          </p:cNvPr>
          <p:cNvSpPr>
            <a:spLocks noGrp="1"/>
          </p:cNvSpPr>
          <p:nvPr>
            <p:ph type="body" sz="quarter" idx="14" hasCustomPrompt="1"/>
          </p:nvPr>
        </p:nvSpPr>
        <p:spPr>
          <a:xfrm>
            <a:off x="5307283" y="1015419"/>
            <a:ext cx="2242071"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a:t>3/4</a:t>
            </a:r>
          </a:p>
        </p:txBody>
      </p:sp>
      <p:sp>
        <p:nvSpPr>
          <p:cNvPr id="13" name="Text Placeholder 15">
            <a:extLst>
              <a:ext uri="{FF2B5EF4-FFF2-40B4-BE49-F238E27FC236}">
                <a16:creationId xmlns:a16="http://schemas.microsoft.com/office/drawing/2014/main" id="{95355025-C09D-B04E-A1C4-22F2C759FCD4}"/>
              </a:ext>
            </a:extLst>
          </p:cNvPr>
          <p:cNvSpPr>
            <a:spLocks noGrp="1"/>
          </p:cNvSpPr>
          <p:nvPr>
            <p:ph type="body" sz="quarter" idx="15" hasCustomPrompt="1"/>
          </p:nvPr>
        </p:nvSpPr>
        <p:spPr>
          <a:xfrm>
            <a:off x="5307285" y="1842053"/>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a:t>Statistic explainer </a:t>
            </a:r>
            <a:br>
              <a:rPr lang="en-GB"/>
            </a:br>
            <a:r>
              <a:rPr lang="en-GB"/>
              <a:t>sits here</a:t>
            </a:r>
          </a:p>
        </p:txBody>
      </p:sp>
      <p:sp>
        <p:nvSpPr>
          <p:cNvPr id="14" name="Text Placeholder 5">
            <a:extLst>
              <a:ext uri="{FF2B5EF4-FFF2-40B4-BE49-F238E27FC236}">
                <a16:creationId xmlns:a16="http://schemas.microsoft.com/office/drawing/2014/main" id="{92FD448B-88D1-D841-A3BF-FEB27289AF22}"/>
              </a:ext>
            </a:extLst>
          </p:cNvPr>
          <p:cNvSpPr>
            <a:spLocks noGrp="1"/>
          </p:cNvSpPr>
          <p:nvPr>
            <p:ph type="body" sz="quarter" idx="16" hasCustomPrompt="1"/>
          </p:nvPr>
        </p:nvSpPr>
        <p:spPr>
          <a:xfrm>
            <a:off x="5307283" y="2833068"/>
            <a:ext cx="2242087"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a:t>1,234</a:t>
            </a:r>
          </a:p>
        </p:txBody>
      </p:sp>
      <p:sp>
        <p:nvSpPr>
          <p:cNvPr id="17" name="Text Placeholder 15">
            <a:extLst>
              <a:ext uri="{FF2B5EF4-FFF2-40B4-BE49-F238E27FC236}">
                <a16:creationId xmlns:a16="http://schemas.microsoft.com/office/drawing/2014/main" id="{D90B6DAC-582E-3E40-B1CD-1FC7F20BBDD2}"/>
              </a:ext>
            </a:extLst>
          </p:cNvPr>
          <p:cNvSpPr>
            <a:spLocks noGrp="1"/>
          </p:cNvSpPr>
          <p:nvPr>
            <p:ph type="body" sz="quarter" idx="17" hasCustomPrompt="1"/>
          </p:nvPr>
        </p:nvSpPr>
        <p:spPr>
          <a:xfrm>
            <a:off x="5307285" y="3659702"/>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a:t>Statistic explainer </a:t>
            </a:r>
            <a:br>
              <a:rPr lang="en-GB"/>
            </a:br>
            <a:r>
              <a:rPr lang="en-GB"/>
              <a:t>sits here</a:t>
            </a:r>
          </a:p>
        </p:txBody>
      </p:sp>
      <p:sp>
        <p:nvSpPr>
          <p:cNvPr id="18" name="Text Placeholder 5">
            <a:extLst>
              <a:ext uri="{FF2B5EF4-FFF2-40B4-BE49-F238E27FC236}">
                <a16:creationId xmlns:a16="http://schemas.microsoft.com/office/drawing/2014/main" id="{BC99789B-1C15-AE46-8345-AB72899A0EC5}"/>
              </a:ext>
            </a:extLst>
          </p:cNvPr>
          <p:cNvSpPr>
            <a:spLocks noGrp="1"/>
          </p:cNvSpPr>
          <p:nvPr>
            <p:ph type="body" sz="quarter" idx="18" hasCustomPrompt="1"/>
          </p:nvPr>
        </p:nvSpPr>
        <p:spPr>
          <a:xfrm>
            <a:off x="5307283" y="4617263"/>
            <a:ext cx="2242079"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a:t>£345</a:t>
            </a:r>
          </a:p>
        </p:txBody>
      </p:sp>
      <p:sp>
        <p:nvSpPr>
          <p:cNvPr id="19" name="Text Placeholder 15">
            <a:extLst>
              <a:ext uri="{FF2B5EF4-FFF2-40B4-BE49-F238E27FC236}">
                <a16:creationId xmlns:a16="http://schemas.microsoft.com/office/drawing/2014/main" id="{F886A1A3-6FDE-C042-9478-3CB3F09FA366}"/>
              </a:ext>
            </a:extLst>
          </p:cNvPr>
          <p:cNvSpPr>
            <a:spLocks noGrp="1"/>
          </p:cNvSpPr>
          <p:nvPr>
            <p:ph type="body" sz="quarter" idx="19" hasCustomPrompt="1"/>
          </p:nvPr>
        </p:nvSpPr>
        <p:spPr>
          <a:xfrm>
            <a:off x="5307285" y="5443897"/>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a:t>Statistic explainer </a:t>
            </a:r>
            <a:br>
              <a:rPr lang="en-GB"/>
            </a:br>
            <a:r>
              <a:rPr lang="en-GB"/>
              <a:t>sits here</a:t>
            </a:r>
          </a:p>
        </p:txBody>
      </p:sp>
      <p:cxnSp>
        <p:nvCxnSpPr>
          <p:cNvPr id="35" name="Straight Connector 34">
            <a:extLst>
              <a:ext uri="{FF2B5EF4-FFF2-40B4-BE49-F238E27FC236}">
                <a16:creationId xmlns:a16="http://schemas.microsoft.com/office/drawing/2014/main" id="{04E89EE5-6674-1041-A5DB-564872EC1245}"/>
              </a:ext>
              <a:ext uri="{C183D7F6-B498-43B3-948B-1728B52AA6E4}">
                <adec:decorative xmlns:adec="http://schemas.microsoft.com/office/drawing/2017/decorative" val="1"/>
              </a:ext>
            </a:extLst>
          </p:cNvPr>
          <p:cNvCxnSpPr>
            <a:cxnSpLocks/>
          </p:cNvCxnSpPr>
          <p:nvPr userDrawn="1"/>
        </p:nvCxnSpPr>
        <p:spPr>
          <a:xfrm>
            <a:off x="8803575"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Text Placeholder 5">
            <a:extLst>
              <a:ext uri="{FF2B5EF4-FFF2-40B4-BE49-F238E27FC236}">
                <a16:creationId xmlns:a16="http://schemas.microsoft.com/office/drawing/2014/main" id="{5ADB78FA-C4BF-AF4F-8C0B-5B61A3E43ADF}"/>
              </a:ext>
            </a:extLst>
          </p:cNvPr>
          <p:cNvSpPr>
            <a:spLocks noGrp="1"/>
          </p:cNvSpPr>
          <p:nvPr>
            <p:ph type="body" sz="quarter" idx="20" hasCustomPrompt="1"/>
          </p:nvPr>
        </p:nvSpPr>
        <p:spPr>
          <a:xfrm>
            <a:off x="8931429" y="1015419"/>
            <a:ext cx="2242071"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a:t>98%</a:t>
            </a:r>
          </a:p>
        </p:txBody>
      </p:sp>
      <p:sp>
        <p:nvSpPr>
          <p:cNvPr id="37" name="Text Placeholder 15">
            <a:extLst>
              <a:ext uri="{FF2B5EF4-FFF2-40B4-BE49-F238E27FC236}">
                <a16:creationId xmlns:a16="http://schemas.microsoft.com/office/drawing/2014/main" id="{E3536B15-AC61-1446-A427-DEF003EB75A3}"/>
              </a:ext>
            </a:extLst>
          </p:cNvPr>
          <p:cNvSpPr>
            <a:spLocks noGrp="1"/>
          </p:cNvSpPr>
          <p:nvPr>
            <p:ph type="body" sz="quarter" idx="21" hasCustomPrompt="1"/>
          </p:nvPr>
        </p:nvSpPr>
        <p:spPr>
          <a:xfrm>
            <a:off x="8931431" y="1842053"/>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a:t>Statistic explainer </a:t>
            </a:r>
            <a:br>
              <a:rPr lang="en-GB"/>
            </a:br>
            <a:r>
              <a:rPr lang="en-GB"/>
              <a:t>sits here</a:t>
            </a:r>
          </a:p>
        </p:txBody>
      </p:sp>
      <p:sp>
        <p:nvSpPr>
          <p:cNvPr id="38" name="Text Placeholder 5">
            <a:extLst>
              <a:ext uri="{FF2B5EF4-FFF2-40B4-BE49-F238E27FC236}">
                <a16:creationId xmlns:a16="http://schemas.microsoft.com/office/drawing/2014/main" id="{E3FADD25-73E0-E34D-B836-217D323296DC}"/>
              </a:ext>
            </a:extLst>
          </p:cNvPr>
          <p:cNvSpPr>
            <a:spLocks noGrp="1"/>
          </p:cNvSpPr>
          <p:nvPr>
            <p:ph type="body" sz="quarter" idx="22" hasCustomPrompt="1"/>
          </p:nvPr>
        </p:nvSpPr>
        <p:spPr>
          <a:xfrm>
            <a:off x="8931429" y="2833068"/>
            <a:ext cx="2242087"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a:t>120%</a:t>
            </a:r>
          </a:p>
        </p:txBody>
      </p:sp>
      <p:sp>
        <p:nvSpPr>
          <p:cNvPr id="39" name="Text Placeholder 15">
            <a:extLst>
              <a:ext uri="{FF2B5EF4-FFF2-40B4-BE49-F238E27FC236}">
                <a16:creationId xmlns:a16="http://schemas.microsoft.com/office/drawing/2014/main" id="{3238F71B-31E2-F84A-9BD7-97C0DC1827ED}"/>
              </a:ext>
            </a:extLst>
          </p:cNvPr>
          <p:cNvSpPr>
            <a:spLocks noGrp="1"/>
          </p:cNvSpPr>
          <p:nvPr>
            <p:ph type="body" sz="quarter" idx="23" hasCustomPrompt="1"/>
          </p:nvPr>
        </p:nvSpPr>
        <p:spPr>
          <a:xfrm>
            <a:off x="8931431" y="3659702"/>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a:t>Statistic explainer </a:t>
            </a:r>
            <a:br>
              <a:rPr lang="en-GB"/>
            </a:br>
            <a:r>
              <a:rPr lang="en-GB"/>
              <a:t>sits here</a:t>
            </a:r>
          </a:p>
        </p:txBody>
      </p:sp>
      <p:sp>
        <p:nvSpPr>
          <p:cNvPr id="40" name="Text Placeholder 5">
            <a:extLst>
              <a:ext uri="{FF2B5EF4-FFF2-40B4-BE49-F238E27FC236}">
                <a16:creationId xmlns:a16="http://schemas.microsoft.com/office/drawing/2014/main" id="{4716C9F2-9C98-8541-B399-5CDA70927665}"/>
              </a:ext>
            </a:extLst>
          </p:cNvPr>
          <p:cNvSpPr>
            <a:spLocks noGrp="1"/>
          </p:cNvSpPr>
          <p:nvPr>
            <p:ph type="body" sz="quarter" idx="24" hasCustomPrompt="1"/>
          </p:nvPr>
        </p:nvSpPr>
        <p:spPr>
          <a:xfrm>
            <a:off x="8931429" y="4617263"/>
            <a:ext cx="2242079" cy="826633"/>
          </a:xfrm>
        </p:spPr>
        <p:txBody>
          <a:bodyPr>
            <a:normAutofit/>
          </a:bodyPr>
          <a:lstStyle>
            <a:lvl1pPr marL="0" indent="0">
              <a:buNone/>
              <a:defRPr sz="6000" b="1" i="0" spc="-200" baseline="0">
                <a:latin typeface="Arial Black" panose="020B0604020202020204" pitchFamily="34" charset="0"/>
                <a:cs typeface="Arial Black" panose="020B0604020202020204" pitchFamily="34" charset="0"/>
              </a:defRPr>
            </a:lvl1pPr>
          </a:lstStyle>
          <a:p>
            <a:pPr lvl="0"/>
            <a:r>
              <a:rPr lang="en-US"/>
              <a:t>32k</a:t>
            </a:r>
          </a:p>
        </p:txBody>
      </p:sp>
      <p:sp>
        <p:nvSpPr>
          <p:cNvPr id="41" name="Text Placeholder 15">
            <a:extLst>
              <a:ext uri="{FF2B5EF4-FFF2-40B4-BE49-F238E27FC236}">
                <a16:creationId xmlns:a16="http://schemas.microsoft.com/office/drawing/2014/main" id="{23879E75-820E-F448-9075-30719A144A76}"/>
              </a:ext>
            </a:extLst>
          </p:cNvPr>
          <p:cNvSpPr>
            <a:spLocks noGrp="1"/>
          </p:cNvSpPr>
          <p:nvPr>
            <p:ph type="body" sz="quarter" idx="25" hasCustomPrompt="1"/>
          </p:nvPr>
        </p:nvSpPr>
        <p:spPr>
          <a:xfrm>
            <a:off x="8931431" y="5443897"/>
            <a:ext cx="1874834" cy="533158"/>
          </a:xfrm>
        </p:spPr>
        <p:txBody>
          <a:bodyPr>
            <a:normAutofit/>
          </a:bodyPr>
          <a:lstStyle>
            <a:lvl1pPr marL="0" indent="0">
              <a:lnSpc>
                <a:spcPct val="110000"/>
              </a:lnSpc>
              <a:spcBef>
                <a:spcPts val="0"/>
              </a:spcBef>
              <a:buClr>
                <a:schemeClr val="accent1"/>
              </a:buClr>
              <a:buFont typeface="Arial" panose="020B0604020202020204" pitchFamily="34" charset="0"/>
              <a:buNone/>
              <a:defRPr sz="1200">
                <a:latin typeface="Arial" panose="020B0604020202020204" pitchFamily="34" charset="0"/>
                <a:cs typeface="Arial" panose="020B0604020202020204" pitchFamily="34" charset="0"/>
              </a:defRPr>
            </a:lvl1pPr>
            <a:lvl2pPr marL="457200" indent="0">
              <a:buNone/>
              <a:defRPr/>
            </a:lvl2pPr>
          </a:lstStyle>
          <a:p>
            <a:pPr lvl="0"/>
            <a:r>
              <a:rPr lang="en-GB"/>
              <a:t>Statistic explainer </a:t>
            </a:r>
            <a:br>
              <a:rPr lang="en-GB"/>
            </a:br>
            <a:r>
              <a:rPr lang="en-GB"/>
              <a:t>sits here</a:t>
            </a:r>
          </a:p>
        </p:txBody>
      </p:sp>
      <p:pic>
        <p:nvPicPr>
          <p:cNvPr id="8" name="Picture 7" descr="Icon&#10;&#10;Description automatically generated">
            <a:extLst>
              <a:ext uri="{FF2B5EF4-FFF2-40B4-BE49-F238E27FC236}">
                <a16:creationId xmlns:a16="http://schemas.microsoft.com/office/drawing/2014/main" id="{5AE479BA-55D1-BB4F-B337-CC0346B86170}"/>
              </a:ext>
            </a:extLst>
          </p:cNvPr>
          <p:cNvPicPr>
            <a:picLocks noChangeAspect="1"/>
          </p:cNvPicPr>
          <p:nvPr userDrawn="1"/>
        </p:nvPicPr>
        <p:blipFill>
          <a:blip r:embed="rId2"/>
          <a:stretch>
            <a:fillRect/>
          </a:stretch>
        </p:blipFill>
        <p:spPr>
          <a:xfrm>
            <a:off x="7934982" y="968926"/>
            <a:ext cx="698500" cy="723900"/>
          </a:xfrm>
          <a:prstGeom prst="rect">
            <a:avLst/>
          </a:prstGeom>
        </p:spPr>
      </p:pic>
      <p:pic>
        <p:nvPicPr>
          <p:cNvPr id="43" name="Picture 42" descr="Icon&#10;&#10;Description automatically generated">
            <a:extLst>
              <a:ext uri="{FF2B5EF4-FFF2-40B4-BE49-F238E27FC236}">
                <a16:creationId xmlns:a16="http://schemas.microsoft.com/office/drawing/2014/main" id="{0DE7F6FD-77B0-3D49-9218-7A07B06374C7}"/>
              </a:ext>
            </a:extLst>
          </p:cNvPr>
          <p:cNvPicPr>
            <a:picLocks noChangeAspect="1"/>
          </p:cNvPicPr>
          <p:nvPr userDrawn="1"/>
        </p:nvPicPr>
        <p:blipFill>
          <a:blip r:embed="rId3"/>
          <a:stretch>
            <a:fillRect/>
          </a:stretch>
        </p:blipFill>
        <p:spPr>
          <a:xfrm>
            <a:off x="7889603" y="2823861"/>
            <a:ext cx="762000" cy="749300"/>
          </a:xfrm>
          <a:prstGeom prst="rect">
            <a:avLst/>
          </a:prstGeom>
        </p:spPr>
      </p:pic>
      <p:pic>
        <p:nvPicPr>
          <p:cNvPr id="45" name="Picture 44" descr="Icon&#10;&#10;Description automatically generated">
            <a:extLst>
              <a:ext uri="{FF2B5EF4-FFF2-40B4-BE49-F238E27FC236}">
                <a16:creationId xmlns:a16="http://schemas.microsoft.com/office/drawing/2014/main" id="{9F150DF6-C420-C642-8BAC-600141313868}"/>
              </a:ext>
            </a:extLst>
          </p:cNvPr>
          <p:cNvPicPr>
            <a:picLocks noChangeAspect="1"/>
          </p:cNvPicPr>
          <p:nvPr userDrawn="1"/>
        </p:nvPicPr>
        <p:blipFill>
          <a:blip r:embed="rId4"/>
          <a:stretch>
            <a:fillRect/>
          </a:stretch>
        </p:blipFill>
        <p:spPr>
          <a:xfrm>
            <a:off x="4311879" y="2871734"/>
            <a:ext cx="685800" cy="749300"/>
          </a:xfrm>
          <a:prstGeom prst="rect">
            <a:avLst/>
          </a:prstGeom>
        </p:spPr>
      </p:pic>
      <p:pic>
        <p:nvPicPr>
          <p:cNvPr id="47" name="Picture 46" descr="Icon&#10;&#10;Description automatically generated">
            <a:extLst>
              <a:ext uri="{FF2B5EF4-FFF2-40B4-BE49-F238E27FC236}">
                <a16:creationId xmlns:a16="http://schemas.microsoft.com/office/drawing/2014/main" id="{2DEDACCE-9135-DF4E-AD8D-EB02AAC9126F}"/>
              </a:ext>
            </a:extLst>
          </p:cNvPr>
          <p:cNvPicPr>
            <a:picLocks noChangeAspect="1"/>
          </p:cNvPicPr>
          <p:nvPr userDrawn="1"/>
        </p:nvPicPr>
        <p:blipFill>
          <a:blip r:embed="rId5"/>
          <a:stretch>
            <a:fillRect/>
          </a:stretch>
        </p:blipFill>
        <p:spPr>
          <a:xfrm>
            <a:off x="7972153" y="4594962"/>
            <a:ext cx="596900" cy="736600"/>
          </a:xfrm>
          <a:prstGeom prst="rect">
            <a:avLst/>
          </a:prstGeom>
        </p:spPr>
      </p:pic>
      <p:pic>
        <p:nvPicPr>
          <p:cNvPr id="49" name="Picture 48" descr="Icon&#10;&#10;Description automatically generated">
            <a:extLst>
              <a:ext uri="{FF2B5EF4-FFF2-40B4-BE49-F238E27FC236}">
                <a16:creationId xmlns:a16="http://schemas.microsoft.com/office/drawing/2014/main" id="{CDE5756A-CDA3-494D-A8F2-D770DC12ABB0}"/>
              </a:ext>
            </a:extLst>
          </p:cNvPr>
          <p:cNvPicPr>
            <a:picLocks noChangeAspect="1"/>
          </p:cNvPicPr>
          <p:nvPr userDrawn="1"/>
        </p:nvPicPr>
        <p:blipFill>
          <a:blip r:embed="rId6"/>
          <a:stretch>
            <a:fillRect/>
          </a:stretch>
        </p:blipFill>
        <p:spPr>
          <a:xfrm>
            <a:off x="4288762" y="993117"/>
            <a:ext cx="749300" cy="749300"/>
          </a:xfrm>
          <a:prstGeom prst="rect">
            <a:avLst/>
          </a:prstGeom>
        </p:spPr>
      </p:pic>
      <p:pic>
        <p:nvPicPr>
          <p:cNvPr id="51" name="Picture 50" descr="Icon&#10;&#10;Description automatically generated">
            <a:extLst>
              <a:ext uri="{FF2B5EF4-FFF2-40B4-BE49-F238E27FC236}">
                <a16:creationId xmlns:a16="http://schemas.microsoft.com/office/drawing/2014/main" id="{0CC7ED24-990A-1A48-A7E6-E0D13DDB3BC9}"/>
              </a:ext>
            </a:extLst>
          </p:cNvPr>
          <p:cNvPicPr>
            <a:picLocks noChangeAspect="1"/>
          </p:cNvPicPr>
          <p:nvPr userDrawn="1"/>
        </p:nvPicPr>
        <p:blipFill>
          <a:blip r:embed="rId7"/>
          <a:stretch>
            <a:fillRect/>
          </a:stretch>
        </p:blipFill>
        <p:spPr>
          <a:xfrm>
            <a:off x="4279156" y="4594962"/>
            <a:ext cx="762000" cy="762000"/>
          </a:xfrm>
          <a:prstGeom prst="rect">
            <a:avLst/>
          </a:prstGeom>
        </p:spPr>
      </p:pic>
      <p:sp>
        <p:nvSpPr>
          <p:cNvPr id="52" name="Footer Placeholder 51">
            <a:extLst>
              <a:ext uri="{FF2B5EF4-FFF2-40B4-BE49-F238E27FC236}">
                <a16:creationId xmlns:a16="http://schemas.microsoft.com/office/drawing/2014/main" id="{A4552578-482F-1841-AAEC-6CDBAA82CD82}"/>
              </a:ext>
            </a:extLst>
          </p:cNvPr>
          <p:cNvSpPr>
            <a:spLocks noGrp="1"/>
          </p:cNvSpPr>
          <p:nvPr>
            <p:ph type="ftr" sz="quarter" idx="26"/>
          </p:nvPr>
        </p:nvSpPr>
        <p:spPr/>
        <p:txBody>
          <a:bodyPr/>
          <a:lstStyle/>
          <a:p>
            <a:r>
              <a:rPr lang="en-US"/>
              <a:t>Presentation title  </a:t>
            </a:r>
            <a:r>
              <a:rPr lang="en-US">
                <a:solidFill>
                  <a:schemeClr val="accent1"/>
                </a:solidFill>
              </a:rPr>
              <a:t>|</a:t>
            </a:r>
            <a:r>
              <a:rPr lang="en-US"/>
              <a:t>  Section title</a:t>
            </a:r>
          </a:p>
        </p:txBody>
      </p:sp>
      <p:sp>
        <p:nvSpPr>
          <p:cNvPr id="53" name="Slide Number Placeholder 52">
            <a:extLst>
              <a:ext uri="{FF2B5EF4-FFF2-40B4-BE49-F238E27FC236}">
                <a16:creationId xmlns:a16="http://schemas.microsoft.com/office/drawing/2014/main" id="{90F753FA-5EF6-8747-8C77-778C1E5FB12E}"/>
              </a:ext>
              <a:ext uri="{C183D7F6-B498-43B3-948B-1728B52AA6E4}">
                <adec:decorative xmlns:adec="http://schemas.microsoft.com/office/drawing/2017/decorative" val="1"/>
              </a:ext>
            </a:extLst>
          </p:cNvPr>
          <p:cNvSpPr>
            <a:spLocks noGrp="1"/>
          </p:cNvSpPr>
          <p:nvPr>
            <p:ph type="sldNum" sz="quarter" idx="27"/>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72471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s + Tables Slide">
    <p:bg>
      <p:bgPr>
        <a:solidFill>
          <a:schemeClr val="bg2"/>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33E825A-7AE5-F14E-8B41-48C24EEE9025}"/>
              </a:ext>
            </a:extLst>
          </p:cNvPr>
          <p:cNvSpPr>
            <a:spLocks noGrp="1"/>
          </p:cNvSpPr>
          <p:nvPr>
            <p:ph type="title" hasCustomPrompt="1"/>
          </p:nvPr>
        </p:nvSpPr>
        <p:spPr>
          <a:xfrm>
            <a:off x="863392" y="757313"/>
            <a:ext cx="2374544" cy="1084739"/>
          </a:xfrm>
          <a:prstGeom prst="rect">
            <a:avLst/>
          </a:prstGeom>
        </p:spPr>
        <p:txBody>
          <a:bodyPr vert="horz" lIns="0" tIns="0" rIns="0" bIns="0" rtlCol="0" anchor="ctr">
            <a:normAutofit/>
          </a:bodyPr>
          <a:lstStyle/>
          <a:p>
            <a:r>
              <a:rPr lang="en-GB"/>
              <a:t>Slide title </a:t>
            </a:r>
            <a:br>
              <a:rPr lang="en-GB"/>
            </a:br>
            <a:r>
              <a:rPr lang="en-GB"/>
              <a:t>in here</a:t>
            </a:r>
            <a:endParaRPr lang="en-US"/>
          </a:p>
        </p:txBody>
      </p:sp>
      <p:cxnSp>
        <p:nvCxnSpPr>
          <p:cNvPr id="12" name="Straight Connector 11">
            <a:extLst>
              <a:ext uri="{FF2B5EF4-FFF2-40B4-BE49-F238E27FC236}">
                <a16:creationId xmlns:a16="http://schemas.microsoft.com/office/drawing/2014/main" id="{D03CBA3A-7B6A-BB46-AA11-77F246DD2000}"/>
              </a:ext>
              <a:ext uri="{C183D7F6-B498-43B3-948B-1728B52AA6E4}">
                <adec:decorative xmlns:adec="http://schemas.microsoft.com/office/drawing/2017/decorative" val="1"/>
              </a:ext>
            </a:extLst>
          </p:cNvPr>
          <p:cNvCxnSpPr>
            <a:cxnSpLocks/>
          </p:cNvCxnSpPr>
          <p:nvPr userDrawn="1"/>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196F2F78-45BC-124A-9410-141CB4D1E78E}"/>
              </a:ext>
            </a:extLst>
          </p:cNvPr>
          <p:cNvSpPr>
            <a:spLocks noGrp="1"/>
          </p:cNvSpPr>
          <p:nvPr>
            <p:ph type="body" sz="quarter" idx="13" hasCustomPrompt="1"/>
          </p:nvPr>
        </p:nvSpPr>
        <p:spPr>
          <a:xfrm>
            <a:off x="4390202" y="943058"/>
            <a:ext cx="6002729" cy="1084739"/>
          </a:xfrm>
        </p:spPr>
        <p:txBody>
          <a:bodyPr>
            <a:normAutofit/>
          </a:bodyPr>
          <a:lstStyle>
            <a:lvl1pPr marL="0" indent="0">
              <a:lnSpc>
                <a:spcPct val="110000"/>
              </a:lnSpc>
              <a:spcBef>
                <a:spcPts val="0"/>
              </a:spcBef>
              <a:buClr>
                <a:schemeClr val="accent1"/>
              </a:buClr>
              <a:buFont typeface="Arial" panose="020B0604020202020204" pitchFamily="34" charset="0"/>
              <a:buNone/>
              <a:defRPr sz="1600">
                <a:latin typeface="Arial" panose="020B0604020202020204" pitchFamily="34" charset="0"/>
                <a:cs typeface="Arial" panose="020B0604020202020204" pitchFamily="34" charset="0"/>
              </a:defRPr>
            </a:lvl1pPr>
            <a:lvl2pPr marL="457200" indent="0">
              <a:buNone/>
              <a:defRPr/>
            </a:lvl2pPr>
          </a:lstStyle>
          <a:p>
            <a:pPr lvl="0"/>
            <a:r>
              <a:rPr lang="en-GB"/>
              <a:t>Intro paragraph here. Please replace this text with actual copy. This is dummy copy and is used to simulate how text will actually look when in place.</a:t>
            </a:r>
          </a:p>
        </p:txBody>
      </p:sp>
      <p:cxnSp>
        <p:nvCxnSpPr>
          <p:cNvPr id="11" name="Straight Connector 10">
            <a:extLst>
              <a:ext uri="{FF2B5EF4-FFF2-40B4-BE49-F238E27FC236}">
                <a16:creationId xmlns:a16="http://schemas.microsoft.com/office/drawing/2014/main" id="{FACB5226-FD70-764C-9F7B-EDA714968DA1}"/>
              </a:ext>
            </a:extLst>
          </p:cNvPr>
          <p:cNvCxnSpPr>
            <a:cxnSpLocks/>
          </p:cNvCxnSpPr>
          <p:nvPr userDrawn="1"/>
        </p:nvCxnSpPr>
        <p:spPr>
          <a:xfrm>
            <a:off x="4287332" y="2531327"/>
            <a:ext cx="0" cy="355142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 Placeholder 15">
            <a:extLst>
              <a:ext uri="{FF2B5EF4-FFF2-40B4-BE49-F238E27FC236}">
                <a16:creationId xmlns:a16="http://schemas.microsoft.com/office/drawing/2014/main" id="{95BE7A7E-5F5A-D34C-A1B1-1E3517228190}"/>
              </a:ext>
            </a:extLst>
          </p:cNvPr>
          <p:cNvSpPr>
            <a:spLocks noGrp="1"/>
          </p:cNvSpPr>
          <p:nvPr>
            <p:ph type="body" sz="quarter" idx="14" hasCustomPrompt="1"/>
          </p:nvPr>
        </p:nvSpPr>
        <p:spPr>
          <a:xfrm>
            <a:off x="4390203" y="2520000"/>
            <a:ext cx="1977144" cy="216669"/>
          </a:xfrm>
        </p:spPr>
        <p:txBody>
          <a:bodyPr>
            <a:normAutofit/>
          </a:bodyPr>
          <a:lstStyle>
            <a:lvl1pPr marL="0" indent="0">
              <a:lnSpc>
                <a:spcPct val="110000"/>
              </a:lnSpc>
              <a:spcBef>
                <a:spcPts val="0"/>
              </a:spcBef>
              <a:buClr>
                <a:schemeClr val="accent1"/>
              </a:buClr>
              <a:buFont typeface="Arial" panose="020B0604020202020204" pitchFamily="34" charset="0"/>
              <a:buNone/>
              <a:defRPr sz="1200" b="1" i="0">
                <a:latin typeface="Arial Black" panose="020B0604020202020204" pitchFamily="34" charset="0"/>
                <a:cs typeface="Arial Black" panose="020B0604020202020204" pitchFamily="34" charset="0"/>
              </a:defRPr>
            </a:lvl1pPr>
            <a:lvl2pPr marL="457200" indent="0">
              <a:buNone/>
              <a:defRPr/>
            </a:lvl2pPr>
          </a:lstStyle>
          <a:p>
            <a:pPr lvl="0"/>
            <a:r>
              <a:rPr lang="en-GB"/>
              <a:t>Graph title sits here</a:t>
            </a:r>
          </a:p>
        </p:txBody>
      </p:sp>
      <p:sp>
        <p:nvSpPr>
          <p:cNvPr id="32" name="Text Placeholder 15">
            <a:extLst>
              <a:ext uri="{FF2B5EF4-FFF2-40B4-BE49-F238E27FC236}">
                <a16:creationId xmlns:a16="http://schemas.microsoft.com/office/drawing/2014/main" id="{40418E6B-C6AB-B748-823B-BB1876158372}"/>
              </a:ext>
            </a:extLst>
          </p:cNvPr>
          <p:cNvSpPr>
            <a:spLocks noGrp="1"/>
          </p:cNvSpPr>
          <p:nvPr>
            <p:ph type="body" sz="quarter" idx="15" hasCustomPrompt="1"/>
          </p:nvPr>
        </p:nvSpPr>
        <p:spPr>
          <a:xfrm>
            <a:off x="777208" y="2520000"/>
            <a:ext cx="1977144" cy="216669"/>
          </a:xfrm>
        </p:spPr>
        <p:txBody>
          <a:bodyPr>
            <a:normAutofit/>
          </a:bodyPr>
          <a:lstStyle>
            <a:lvl1pPr marL="0" indent="0">
              <a:lnSpc>
                <a:spcPct val="110000"/>
              </a:lnSpc>
              <a:spcBef>
                <a:spcPts val="0"/>
              </a:spcBef>
              <a:buClr>
                <a:schemeClr val="accent1"/>
              </a:buClr>
              <a:buFont typeface="Arial" panose="020B0604020202020204" pitchFamily="34" charset="0"/>
              <a:buNone/>
              <a:defRPr sz="1200" b="1" i="0">
                <a:latin typeface="Arial Black" panose="020B0604020202020204" pitchFamily="34" charset="0"/>
                <a:cs typeface="Arial Black" panose="020B0604020202020204" pitchFamily="34" charset="0"/>
              </a:defRPr>
            </a:lvl1pPr>
            <a:lvl2pPr marL="457200" indent="0">
              <a:buNone/>
              <a:defRPr/>
            </a:lvl2pPr>
          </a:lstStyle>
          <a:p>
            <a:pPr lvl="0"/>
            <a:r>
              <a:rPr lang="en-GB"/>
              <a:t>Graph title sits here</a:t>
            </a:r>
          </a:p>
        </p:txBody>
      </p:sp>
      <p:cxnSp>
        <p:nvCxnSpPr>
          <p:cNvPr id="33" name="Straight Connector 32">
            <a:extLst>
              <a:ext uri="{FF2B5EF4-FFF2-40B4-BE49-F238E27FC236}">
                <a16:creationId xmlns:a16="http://schemas.microsoft.com/office/drawing/2014/main" id="{927677F4-1A77-5C45-B948-A83316A8EF98}"/>
              </a:ext>
            </a:extLst>
          </p:cNvPr>
          <p:cNvCxnSpPr>
            <a:cxnSpLocks/>
          </p:cNvCxnSpPr>
          <p:nvPr userDrawn="1"/>
        </p:nvCxnSpPr>
        <p:spPr>
          <a:xfrm>
            <a:off x="7900327" y="2531327"/>
            <a:ext cx="0" cy="355142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Text Placeholder 15">
            <a:extLst>
              <a:ext uri="{FF2B5EF4-FFF2-40B4-BE49-F238E27FC236}">
                <a16:creationId xmlns:a16="http://schemas.microsoft.com/office/drawing/2014/main" id="{851E91D0-B582-BB41-9152-13DCBA705988}"/>
              </a:ext>
            </a:extLst>
          </p:cNvPr>
          <p:cNvSpPr>
            <a:spLocks noGrp="1"/>
          </p:cNvSpPr>
          <p:nvPr>
            <p:ph type="body" sz="quarter" idx="16" hasCustomPrompt="1"/>
          </p:nvPr>
        </p:nvSpPr>
        <p:spPr>
          <a:xfrm>
            <a:off x="8003198" y="2520000"/>
            <a:ext cx="1977144" cy="216669"/>
          </a:xfrm>
        </p:spPr>
        <p:txBody>
          <a:bodyPr>
            <a:normAutofit/>
          </a:bodyPr>
          <a:lstStyle>
            <a:lvl1pPr marL="0" indent="0">
              <a:lnSpc>
                <a:spcPct val="110000"/>
              </a:lnSpc>
              <a:spcBef>
                <a:spcPts val="0"/>
              </a:spcBef>
              <a:buClr>
                <a:schemeClr val="accent1"/>
              </a:buClr>
              <a:buFont typeface="Arial" panose="020B0604020202020204" pitchFamily="34" charset="0"/>
              <a:buNone/>
              <a:defRPr sz="1200" b="1" i="0">
                <a:latin typeface="Arial Black" panose="020B0604020202020204" pitchFamily="34" charset="0"/>
                <a:cs typeface="Arial Black" panose="020B0604020202020204" pitchFamily="34" charset="0"/>
              </a:defRPr>
            </a:lvl1pPr>
            <a:lvl2pPr marL="457200" indent="0">
              <a:buNone/>
              <a:defRPr/>
            </a:lvl2pPr>
          </a:lstStyle>
          <a:p>
            <a:pPr lvl="0"/>
            <a:r>
              <a:rPr lang="en-GB"/>
              <a:t>Graph title sits here</a:t>
            </a:r>
          </a:p>
        </p:txBody>
      </p:sp>
      <p:pic>
        <p:nvPicPr>
          <p:cNvPr id="7" name="Picture 6" descr="Chart, sunburst chart&#10;&#10;Description automatically generated">
            <a:extLst>
              <a:ext uri="{FF2B5EF4-FFF2-40B4-BE49-F238E27FC236}">
                <a16:creationId xmlns:a16="http://schemas.microsoft.com/office/drawing/2014/main" id="{363ECBE2-0443-A643-86E0-8EAADA8CB904}"/>
              </a:ext>
            </a:extLst>
          </p:cNvPr>
          <p:cNvPicPr>
            <a:picLocks noChangeAspect="1"/>
          </p:cNvPicPr>
          <p:nvPr userDrawn="1"/>
        </p:nvPicPr>
        <p:blipFill>
          <a:blip r:embed="rId2"/>
          <a:stretch>
            <a:fillRect/>
          </a:stretch>
        </p:blipFill>
        <p:spPr>
          <a:xfrm>
            <a:off x="8706936" y="3407869"/>
            <a:ext cx="2164080" cy="2164080"/>
          </a:xfrm>
          <a:prstGeom prst="rect">
            <a:avLst/>
          </a:prstGeom>
        </p:spPr>
      </p:pic>
      <p:pic>
        <p:nvPicPr>
          <p:cNvPr id="21" name="Picture 20" descr="Bar chart&#10;&#10;Description automatically generated">
            <a:extLst>
              <a:ext uri="{FF2B5EF4-FFF2-40B4-BE49-F238E27FC236}">
                <a16:creationId xmlns:a16="http://schemas.microsoft.com/office/drawing/2014/main" id="{76438318-8C3E-C44F-997D-13D71387B303}"/>
              </a:ext>
            </a:extLst>
          </p:cNvPr>
          <p:cNvPicPr>
            <a:picLocks noChangeAspect="1"/>
          </p:cNvPicPr>
          <p:nvPr userDrawn="1"/>
        </p:nvPicPr>
        <p:blipFill>
          <a:blip r:embed="rId3"/>
          <a:stretch>
            <a:fillRect/>
          </a:stretch>
        </p:blipFill>
        <p:spPr>
          <a:xfrm>
            <a:off x="4602480" y="3403482"/>
            <a:ext cx="2987040" cy="2209800"/>
          </a:xfrm>
          <a:prstGeom prst="rect">
            <a:avLst/>
          </a:prstGeom>
        </p:spPr>
      </p:pic>
      <p:pic>
        <p:nvPicPr>
          <p:cNvPr id="42" name="Picture 41" descr="Chart, sunburst chart&#10;&#10;Description automatically generated">
            <a:extLst>
              <a:ext uri="{FF2B5EF4-FFF2-40B4-BE49-F238E27FC236}">
                <a16:creationId xmlns:a16="http://schemas.microsoft.com/office/drawing/2014/main" id="{99F1B30A-90CA-2A44-B337-7DB63E817FFC}"/>
              </a:ext>
            </a:extLst>
          </p:cNvPr>
          <p:cNvPicPr>
            <a:picLocks noChangeAspect="1"/>
          </p:cNvPicPr>
          <p:nvPr userDrawn="1"/>
        </p:nvPicPr>
        <p:blipFill>
          <a:blip r:embed="rId2"/>
          <a:stretch>
            <a:fillRect/>
          </a:stretch>
        </p:blipFill>
        <p:spPr>
          <a:xfrm>
            <a:off x="1224467" y="3407869"/>
            <a:ext cx="2164080" cy="2164080"/>
          </a:xfrm>
          <a:prstGeom prst="rect">
            <a:avLst/>
          </a:prstGeom>
        </p:spPr>
      </p:pic>
      <p:sp>
        <p:nvSpPr>
          <p:cNvPr id="22" name="Footer Placeholder 21">
            <a:extLst>
              <a:ext uri="{FF2B5EF4-FFF2-40B4-BE49-F238E27FC236}">
                <a16:creationId xmlns:a16="http://schemas.microsoft.com/office/drawing/2014/main" id="{291F1BA2-D85A-4A4A-AA8A-85D2CD1023C3}"/>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a:t>Presentation title  </a:t>
            </a:r>
            <a:r>
              <a:rPr lang="en-US">
                <a:solidFill>
                  <a:schemeClr val="accent1"/>
                </a:solidFill>
              </a:rPr>
              <a:t>|</a:t>
            </a:r>
            <a:r>
              <a:rPr lang="en-US"/>
              <a:t>  Section title</a:t>
            </a:r>
          </a:p>
        </p:txBody>
      </p:sp>
      <p:sp>
        <p:nvSpPr>
          <p:cNvPr id="23" name="Slide Number Placeholder 22">
            <a:extLst>
              <a:ext uri="{FF2B5EF4-FFF2-40B4-BE49-F238E27FC236}">
                <a16:creationId xmlns:a16="http://schemas.microsoft.com/office/drawing/2014/main" id="{1929DC5B-6CFC-034F-895C-2C5DD7C2A007}"/>
              </a:ext>
              <a:ext uri="{C183D7F6-B498-43B3-948B-1728B52AA6E4}">
                <adec:decorative xmlns:adec="http://schemas.microsoft.com/office/drawing/2017/decorative" val="1"/>
              </a:ext>
            </a:extLst>
          </p:cNvPr>
          <p:cNvSpPr>
            <a:spLocks noGrp="1"/>
          </p:cNvSpPr>
          <p:nvPr>
            <p:ph type="sldNum" sz="quarter" idx="18"/>
          </p:nvPr>
        </p:nvSpPr>
        <p:spPr/>
        <p:txBody>
          <a:bodyPr/>
          <a:lstStyle/>
          <a:p>
            <a:fld id="{26CBEDFF-54C4-0E4E-99A7-41CA8DD99F11}" type="slidenum">
              <a:rPr lang="en-US" smtClean="0"/>
              <a:pPr/>
              <a:t>‹#›</a:t>
            </a:fld>
            <a:endParaRPr lang="en-US"/>
          </a:p>
        </p:txBody>
      </p:sp>
    </p:spTree>
    <p:extLst>
      <p:ext uri="{BB962C8B-B14F-4D97-AF65-F5344CB8AC3E}">
        <p14:creationId xmlns:p14="http://schemas.microsoft.com/office/powerpoint/2010/main" val="220620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AA60C-C9E3-5648-BE51-2FD2D834CC14}"/>
              </a:ext>
            </a:extLst>
          </p:cNvPr>
          <p:cNvSpPr>
            <a:spLocks noGrp="1"/>
          </p:cNvSpPr>
          <p:nvPr>
            <p:ph type="title"/>
          </p:nvPr>
        </p:nvSpPr>
        <p:spPr>
          <a:xfrm>
            <a:off x="758687" y="365125"/>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E2B88D-60B5-B34B-A7F6-48D3CEC449B9}"/>
              </a:ext>
            </a:extLst>
          </p:cNvPr>
          <p:cNvSpPr>
            <a:spLocks noGrp="1"/>
          </p:cNvSpPr>
          <p:nvPr>
            <p:ph type="body" idx="1"/>
          </p:nvPr>
        </p:nvSpPr>
        <p:spPr>
          <a:xfrm>
            <a:off x="758687" y="1825625"/>
            <a:ext cx="10515600" cy="41476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5">
            <a:extLst>
              <a:ext uri="{FF2B5EF4-FFF2-40B4-BE49-F238E27FC236}">
                <a16:creationId xmlns:a16="http://schemas.microsoft.com/office/drawing/2014/main" id="{85AEA7AC-D375-8C44-B077-FA248E1920B2}"/>
              </a:ext>
              <a:ext uri="{C183D7F6-B498-43B3-948B-1728B52AA6E4}">
                <adec:decorative xmlns:adec="http://schemas.microsoft.com/office/drawing/2017/decorative" val="1"/>
              </a:ext>
            </a:extLst>
          </p:cNvPr>
          <p:cNvSpPr>
            <a:spLocks noGrp="1"/>
          </p:cNvSpPr>
          <p:nvPr>
            <p:ph type="ftr" sz="quarter" idx="3"/>
          </p:nvPr>
        </p:nvSpPr>
        <p:spPr>
          <a:xfrm>
            <a:off x="974725" y="6131965"/>
            <a:ext cx="4114800" cy="365125"/>
          </a:xfrm>
          <a:prstGeom prst="rect">
            <a:avLst/>
          </a:prstGeom>
        </p:spPr>
        <p:txBody>
          <a:bodyPr vert="horz" lIns="0" tIns="0" rIns="0" bIns="0" rtlCol="0" anchor="b" anchorCtr="0"/>
          <a:lstStyle>
            <a:lvl1pPr algn="l">
              <a:defRPr sz="900" b="0" i="0">
                <a:solidFill>
                  <a:schemeClr val="tx2"/>
                </a:solidFill>
                <a:latin typeface="Arial" panose="020B0604020202020204" pitchFamily="34" charset="0"/>
                <a:cs typeface="Arial" panose="020B0604020202020204" pitchFamily="34" charset="0"/>
              </a:defRPr>
            </a:lvl1pPr>
          </a:lstStyle>
          <a:p>
            <a:r>
              <a:rPr lang="en-US"/>
              <a:t>Presentation title  </a:t>
            </a:r>
            <a:r>
              <a:rPr lang="en-US">
                <a:solidFill>
                  <a:schemeClr val="accent1"/>
                </a:solidFill>
              </a:rPr>
              <a:t>|</a:t>
            </a:r>
            <a:r>
              <a:rPr lang="en-US"/>
              <a:t>  Section title</a:t>
            </a:r>
          </a:p>
        </p:txBody>
      </p:sp>
      <p:sp>
        <p:nvSpPr>
          <p:cNvPr id="17" name="Slide Number Placeholder 16">
            <a:extLst>
              <a:ext uri="{FF2B5EF4-FFF2-40B4-BE49-F238E27FC236}">
                <a16:creationId xmlns:a16="http://schemas.microsoft.com/office/drawing/2014/main" id="{BC1893E0-F43D-DA4C-8963-63B2394A07A3}"/>
              </a:ext>
              <a:ext uri="{C183D7F6-B498-43B3-948B-1728B52AA6E4}">
                <adec:decorative xmlns:adec="http://schemas.microsoft.com/office/drawing/2017/decorative" val="1"/>
              </a:ext>
            </a:extLst>
          </p:cNvPr>
          <p:cNvSpPr>
            <a:spLocks noGrp="1"/>
          </p:cNvSpPr>
          <p:nvPr>
            <p:ph type="sldNum" sz="quarter" idx="4"/>
          </p:nvPr>
        </p:nvSpPr>
        <p:spPr>
          <a:xfrm>
            <a:off x="758687" y="6131965"/>
            <a:ext cx="200163" cy="365125"/>
          </a:xfrm>
          <a:prstGeom prst="rect">
            <a:avLst/>
          </a:prstGeom>
        </p:spPr>
        <p:txBody>
          <a:bodyPr vert="horz" lIns="0" tIns="0" rIns="0" bIns="0" rtlCol="0" anchor="b" anchorCtr="0"/>
          <a:lstStyle>
            <a:lvl1pPr algn="l">
              <a:defRPr sz="900" b="0" i="0">
                <a:solidFill>
                  <a:schemeClr val="accent1"/>
                </a:solidFill>
                <a:latin typeface="Arial" panose="020B0604020202020204" pitchFamily="34" charset="0"/>
                <a:cs typeface="Arial" panose="020B0604020202020204" pitchFamily="34" charset="0"/>
              </a:defRPr>
            </a:lvl1pPr>
          </a:lstStyle>
          <a:p>
            <a:fld id="{26CBEDFF-54C4-0E4E-99A7-41CA8DD99F11}" type="slidenum">
              <a:rPr lang="en-US" smtClean="0"/>
              <a:pPr/>
              <a:t>‹#›</a:t>
            </a:fld>
            <a:endParaRPr lang="en-US"/>
          </a:p>
        </p:txBody>
      </p:sp>
    </p:spTree>
    <p:extLst>
      <p:ext uri="{BB962C8B-B14F-4D97-AF65-F5344CB8AC3E}">
        <p14:creationId xmlns:p14="http://schemas.microsoft.com/office/powerpoint/2010/main" val="1567837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9" r:id="rId6"/>
    <p:sldLayoutId id="2147483658" r:id="rId7"/>
    <p:sldLayoutId id="2147483653" r:id="rId8"/>
    <p:sldLayoutId id="2147483654" r:id="rId9"/>
    <p:sldLayoutId id="2147483655" r:id="rId10"/>
    <p:sldLayoutId id="2147483656" r:id="rId11"/>
    <p:sldLayoutId id="2147483657" r:id="rId12"/>
  </p:sldLayoutIdLst>
  <p:hf hdr="0" dt="0"/>
  <p:txStyles>
    <p:title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p:titleStyle>
    <p:bodyStyle>
      <a:lvl1pPr marL="396000" indent="-396000" algn="l" defTabSz="914400" rtl="0" eaLnBrk="1" latinLnBrk="0" hangingPunct="1">
        <a:lnSpc>
          <a:spcPct val="90000"/>
        </a:lnSpc>
        <a:spcBef>
          <a:spcPts val="1000"/>
        </a:spcBef>
        <a:buClr>
          <a:schemeClr val="accent1"/>
        </a:buClr>
        <a:buFont typeface="STIXGeneral-Regular" pitchFamily="2" charset="2"/>
        <a:buChar char="⏤"/>
        <a:defRPr sz="2400" kern="1200">
          <a:solidFill>
            <a:schemeClr val="tx2"/>
          </a:solidFill>
          <a:latin typeface="+mn-lt"/>
          <a:ea typeface="+mn-ea"/>
          <a:cs typeface="+mn-cs"/>
        </a:defRPr>
      </a:lvl1pPr>
      <a:lvl2pPr marL="756000" indent="-324000" algn="l" defTabSz="914400" rtl="0" eaLnBrk="1" latinLnBrk="0" hangingPunct="1">
        <a:lnSpc>
          <a:spcPct val="90000"/>
        </a:lnSpc>
        <a:spcBef>
          <a:spcPts val="500"/>
        </a:spcBef>
        <a:buClr>
          <a:schemeClr val="accent1"/>
        </a:buClr>
        <a:buFont typeface="STIXGeneral-Regular" pitchFamily="2" charset="2"/>
        <a:buChar char="⏤"/>
        <a:defRPr sz="1800" kern="1200">
          <a:solidFill>
            <a:schemeClr val="tx2"/>
          </a:solidFill>
          <a:latin typeface="+mn-lt"/>
          <a:ea typeface="+mn-ea"/>
          <a:cs typeface="+mn-cs"/>
        </a:defRPr>
      </a:lvl2pPr>
      <a:lvl3pPr marL="1188000" indent="-252000" algn="l" defTabSz="914400" rtl="0" eaLnBrk="1" latinLnBrk="0" hangingPunct="1">
        <a:lnSpc>
          <a:spcPct val="90000"/>
        </a:lnSpc>
        <a:spcBef>
          <a:spcPts val="500"/>
        </a:spcBef>
        <a:buClr>
          <a:schemeClr val="accent1"/>
        </a:buClr>
        <a:buFont typeface="STIXGeneral-Regular" pitchFamily="2" charset="2"/>
        <a:buChar char="⏤"/>
        <a:defRPr sz="1600" kern="1200">
          <a:solidFill>
            <a:schemeClr val="tx2"/>
          </a:solidFill>
          <a:latin typeface="+mn-lt"/>
          <a:ea typeface="+mn-ea"/>
          <a:cs typeface="+mn-cs"/>
        </a:defRPr>
      </a:lvl3pPr>
      <a:lvl4pPr marL="1600200" indent="-244800" algn="l" defTabSz="914400" rtl="0" eaLnBrk="1" latinLnBrk="0" hangingPunct="1">
        <a:lnSpc>
          <a:spcPct val="90000"/>
        </a:lnSpc>
        <a:spcBef>
          <a:spcPts val="500"/>
        </a:spcBef>
        <a:buClr>
          <a:schemeClr val="accent1"/>
        </a:buClr>
        <a:buFont typeface="STIXGeneral-Regular" pitchFamily="2" charset="2"/>
        <a:buChar char="⏤"/>
        <a:defRPr sz="1400" kern="1200">
          <a:solidFill>
            <a:schemeClr val="tx2"/>
          </a:solidFill>
          <a:latin typeface="+mn-lt"/>
          <a:ea typeface="+mn-ea"/>
          <a:cs typeface="+mn-cs"/>
        </a:defRPr>
      </a:lvl4pPr>
      <a:lvl5pPr marL="2057400" indent="-216000" algn="l" defTabSz="914400" rtl="0" eaLnBrk="1" latinLnBrk="0" hangingPunct="1">
        <a:lnSpc>
          <a:spcPct val="90000"/>
        </a:lnSpc>
        <a:spcBef>
          <a:spcPts val="500"/>
        </a:spcBef>
        <a:buClr>
          <a:schemeClr val="accent1"/>
        </a:buClr>
        <a:buFont typeface="STIXGeneral-Regular"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AA60C-C9E3-5648-BE51-2FD2D834CC14}"/>
              </a:ext>
            </a:extLst>
          </p:cNvPr>
          <p:cNvSpPr>
            <a:spLocks noGrp="1"/>
          </p:cNvSpPr>
          <p:nvPr>
            <p:ph type="title"/>
          </p:nvPr>
        </p:nvSpPr>
        <p:spPr>
          <a:xfrm>
            <a:off x="758687" y="365125"/>
            <a:ext cx="10515600" cy="1325563"/>
          </a:xfrm>
          <a:prstGeom prst="rect">
            <a:avLst/>
          </a:prstGeom>
        </p:spPr>
        <p:txBody>
          <a:bodyPr vert="horz" lIns="0" tIns="0" rIns="0" bIns="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E2B88D-60B5-B34B-A7F6-48D3CEC449B9}"/>
              </a:ext>
            </a:extLst>
          </p:cNvPr>
          <p:cNvSpPr>
            <a:spLocks noGrp="1"/>
          </p:cNvSpPr>
          <p:nvPr>
            <p:ph type="body" idx="1"/>
          </p:nvPr>
        </p:nvSpPr>
        <p:spPr>
          <a:xfrm>
            <a:off x="758687" y="1825625"/>
            <a:ext cx="10515600" cy="4147663"/>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Slide Number Placeholder 16">
            <a:extLst>
              <a:ext uri="{FF2B5EF4-FFF2-40B4-BE49-F238E27FC236}">
                <a16:creationId xmlns:a16="http://schemas.microsoft.com/office/drawing/2014/main" id="{BC1893E0-F43D-DA4C-8963-63B2394A07A3}"/>
              </a:ext>
              <a:ext uri="{C183D7F6-B498-43B3-948B-1728B52AA6E4}">
                <adec:decorative xmlns:adec="http://schemas.microsoft.com/office/drawing/2017/decorative" val="1"/>
              </a:ext>
            </a:extLst>
          </p:cNvPr>
          <p:cNvSpPr>
            <a:spLocks noGrp="1"/>
          </p:cNvSpPr>
          <p:nvPr>
            <p:ph type="sldNum" sz="quarter" idx="4"/>
          </p:nvPr>
        </p:nvSpPr>
        <p:spPr>
          <a:xfrm>
            <a:off x="758687" y="6131965"/>
            <a:ext cx="200163" cy="365125"/>
          </a:xfrm>
          <a:prstGeom prst="rect">
            <a:avLst/>
          </a:prstGeom>
        </p:spPr>
        <p:txBody>
          <a:bodyPr vert="horz" lIns="0" tIns="0" rIns="0" bIns="0" rtlCol="0" anchor="b" anchorCtr="0"/>
          <a:lstStyle>
            <a:lvl1pPr algn="l">
              <a:defRPr sz="900" b="0" i="0">
                <a:solidFill>
                  <a:schemeClr val="accent1"/>
                </a:solidFill>
                <a:latin typeface="Arial" panose="020B0604020202020204" pitchFamily="34" charset="0"/>
                <a:cs typeface="Arial" panose="020B0604020202020204" pitchFamily="34" charset="0"/>
              </a:defRPr>
            </a:lvl1pPr>
          </a:lstStyle>
          <a:p>
            <a:fld id="{26CBEDFF-54C4-0E4E-99A7-41CA8DD99F11}" type="slidenum">
              <a:rPr lang="en-US" smtClean="0"/>
              <a:pPr/>
              <a:t>‹#›</a:t>
            </a:fld>
            <a:endParaRPr lang="en-US"/>
          </a:p>
        </p:txBody>
      </p:sp>
    </p:spTree>
    <p:extLst>
      <p:ext uri="{BB962C8B-B14F-4D97-AF65-F5344CB8AC3E}">
        <p14:creationId xmlns:p14="http://schemas.microsoft.com/office/powerpoint/2010/main" val="12568949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3200" b="1" i="0" kern="1200" spc="-100" baseline="0">
          <a:solidFill>
            <a:schemeClr val="tx2"/>
          </a:solidFill>
          <a:latin typeface="Arial Black" panose="020B0604020202020204" pitchFamily="34" charset="0"/>
          <a:ea typeface="+mj-ea"/>
          <a:cs typeface="Arial Black" panose="020B0604020202020204" pitchFamily="34" charset="0"/>
        </a:defRPr>
      </a:lvl1pPr>
    </p:titleStyle>
    <p:bodyStyle>
      <a:lvl1pPr marL="396000" indent="-396000" algn="l" defTabSz="914400" rtl="0" eaLnBrk="1" latinLnBrk="0" hangingPunct="1">
        <a:lnSpc>
          <a:spcPct val="90000"/>
        </a:lnSpc>
        <a:spcBef>
          <a:spcPts val="1000"/>
        </a:spcBef>
        <a:buClr>
          <a:schemeClr val="accent1"/>
        </a:buClr>
        <a:buFont typeface="STIXGeneral-Regular" pitchFamily="2" charset="2"/>
        <a:buChar char="⏤"/>
        <a:defRPr sz="2400" kern="1200">
          <a:solidFill>
            <a:schemeClr val="tx2"/>
          </a:solidFill>
          <a:latin typeface="+mn-lt"/>
          <a:ea typeface="+mn-ea"/>
          <a:cs typeface="+mn-cs"/>
        </a:defRPr>
      </a:lvl1pPr>
      <a:lvl2pPr marL="756000" indent="-324000" algn="l" defTabSz="914400" rtl="0" eaLnBrk="1" latinLnBrk="0" hangingPunct="1">
        <a:lnSpc>
          <a:spcPct val="90000"/>
        </a:lnSpc>
        <a:spcBef>
          <a:spcPts val="500"/>
        </a:spcBef>
        <a:buClr>
          <a:schemeClr val="accent1"/>
        </a:buClr>
        <a:buFont typeface="STIXGeneral-Regular" pitchFamily="2" charset="2"/>
        <a:buChar char="⏤"/>
        <a:defRPr sz="1800" kern="1200">
          <a:solidFill>
            <a:schemeClr val="tx2"/>
          </a:solidFill>
          <a:latin typeface="+mn-lt"/>
          <a:ea typeface="+mn-ea"/>
          <a:cs typeface="+mn-cs"/>
        </a:defRPr>
      </a:lvl2pPr>
      <a:lvl3pPr marL="1188000" indent="-252000" algn="l" defTabSz="914400" rtl="0" eaLnBrk="1" latinLnBrk="0" hangingPunct="1">
        <a:lnSpc>
          <a:spcPct val="90000"/>
        </a:lnSpc>
        <a:spcBef>
          <a:spcPts val="500"/>
        </a:spcBef>
        <a:buClr>
          <a:schemeClr val="accent1"/>
        </a:buClr>
        <a:buFont typeface="STIXGeneral-Regular" pitchFamily="2" charset="2"/>
        <a:buChar char="⏤"/>
        <a:defRPr sz="1600" kern="1200">
          <a:solidFill>
            <a:schemeClr val="tx2"/>
          </a:solidFill>
          <a:latin typeface="+mn-lt"/>
          <a:ea typeface="+mn-ea"/>
          <a:cs typeface="+mn-cs"/>
        </a:defRPr>
      </a:lvl3pPr>
      <a:lvl4pPr marL="1600200" indent="-244800" algn="l" defTabSz="914400" rtl="0" eaLnBrk="1" latinLnBrk="0" hangingPunct="1">
        <a:lnSpc>
          <a:spcPct val="90000"/>
        </a:lnSpc>
        <a:spcBef>
          <a:spcPts val="500"/>
        </a:spcBef>
        <a:buClr>
          <a:schemeClr val="accent1"/>
        </a:buClr>
        <a:buFont typeface="STIXGeneral-Regular" pitchFamily="2" charset="2"/>
        <a:buChar char="⏤"/>
        <a:defRPr sz="1400" kern="1200">
          <a:solidFill>
            <a:schemeClr val="tx2"/>
          </a:solidFill>
          <a:latin typeface="+mn-lt"/>
          <a:ea typeface="+mn-ea"/>
          <a:cs typeface="+mn-cs"/>
        </a:defRPr>
      </a:lvl4pPr>
      <a:lvl5pPr marL="2057400" indent="-216000" algn="l" defTabSz="914400" rtl="0" eaLnBrk="1" latinLnBrk="0" hangingPunct="1">
        <a:lnSpc>
          <a:spcPct val="90000"/>
        </a:lnSpc>
        <a:spcBef>
          <a:spcPts val="500"/>
        </a:spcBef>
        <a:buClr>
          <a:schemeClr val="accent1"/>
        </a:buClr>
        <a:buFont typeface="STIXGeneral-Regular"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thefrontline.org.uk/consultant-social-worker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partnerships@thefrontline.org.uk" TargetMode="External"/><Relationship Id="rId2" Type="http://schemas.openxmlformats.org/officeDocument/2006/relationships/hyperlink" Target="https://thefrontline.tfaforms.net/4767892" TargetMode="Externa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thefrontline.zendesk.com/hc/en-us/categories/9628644443421-Consultant-Social-Work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B8C0D8-24E4-824F-8FDD-915E8CA66910}"/>
              </a:ext>
            </a:extLst>
          </p:cNvPr>
          <p:cNvSpPr>
            <a:spLocks noGrp="1"/>
          </p:cNvSpPr>
          <p:nvPr>
            <p:ph type="ctrTitle"/>
          </p:nvPr>
        </p:nvSpPr>
        <p:spPr>
          <a:xfrm>
            <a:off x="1140191" y="3484255"/>
            <a:ext cx="10907430" cy="2387600"/>
          </a:xfrm>
        </p:spPr>
        <p:txBody>
          <a:bodyPr/>
          <a:lstStyle/>
          <a:p>
            <a:r>
              <a:rPr lang="en-US" sz="7200">
                <a:solidFill>
                  <a:schemeClr val="bg1"/>
                </a:solidFill>
              </a:rPr>
              <a:t>Consultant social worker</a:t>
            </a:r>
            <a:br>
              <a:rPr lang="en-US" sz="8000">
                <a:solidFill>
                  <a:schemeClr val="bg1"/>
                </a:solidFill>
              </a:rPr>
            </a:br>
            <a:r>
              <a:rPr lang="en-US" sz="4400">
                <a:solidFill>
                  <a:schemeClr val="bg1"/>
                </a:solidFill>
              </a:rPr>
              <a:t>Job pack</a:t>
            </a:r>
            <a:endParaRPr lang="en-US" sz="8000">
              <a:solidFill>
                <a:schemeClr val="bg1"/>
              </a:solidFill>
            </a:endParaRPr>
          </a:p>
        </p:txBody>
      </p:sp>
      <p:cxnSp>
        <p:nvCxnSpPr>
          <p:cNvPr id="4" name="Straight Connector 3">
            <a:extLst>
              <a:ext uri="{FF2B5EF4-FFF2-40B4-BE49-F238E27FC236}">
                <a16:creationId xmlns:a16="http://schemas.microsoft.com/office/drawing/2014/main" id="{D6E56A42-77B4-274F-B433-6F4A4A5D3839}"/>
              </a:ext>
              <a:ext uri="{C183D7F6-B498-43B3-948B-1728B52AA6E4}">
                <adec:decorative xmlns:adec="http://schemas.microsoft.com/office/drawing/2017/decorative" val="1"/>
              </a:ext>
            </a:extLst>
          </p:cNvPr>
          <p:cNvCxnSpPr>
            <a:cxnSpLocks/>
          </p:cNvCxnSpPr>
          <p:nvPr/>
        </p:nvCxnSpPr>
        <p:spPr>
          <a:xfrm>
            <a:off x="1006773" y="757313"/>
            <a:ext cx="0" cy="5325435"/>
          </a:xfrm>
          <a:prstGeom prst="line">
            <a:avLst/>
          </a:prstGeom>
          <a:ln w="5080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66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DD71-D82C-274A-B471-41573A5147A8}"/>
              </a:ext>
            </a:extLst>
          </p:cNvPr>
          <p:cNvSpPr>
            <a:spLocks noGrp="1"/>
          </p:cNvSpPr>
          <p:nvPr>
            <p:ph type="title"/>
          </p:nvPr>
        </p:nvSpPr>
        <p:spPr>
          <a:xfrm>
            <a:off x="863164" y="757313"/>
            <a:ext cx="2374544" cy="1084739"/>
          </a:xfrm>
        </p:spPr>
        <p:txBody>
          <a:bodyPr/>
          <a:lstStyle/>
          <a:p>
            <a:r>
              <a:rPr lang="en-US"/>
              <a:t>What is Frontline?</a:t>
            </a:r>
          </a:p>
        </p:txBody>
      </p:sp>
      <p:sp>
        <p:nvSpPr>
          <p:cNvPr id="3" name="Text Placeholder 2">
            <a:extLst>
              <a:ext uri="{FF2B5EF4-FFF2-40B4-BE49-F238E27FC236}">
                <a16:creationId xmlns:a16="http://schemas.microsoft.com/office/drawing/2014/main" id="{E8028494-2228-8C4F-813B-2D16359792BA}"/>
              </a:ext>
            </a:extLst>
          </p:cNvPr>
          <p:cNvSpPr>
            <a:spLocks noGrp="1"/>
          </p:cNvSpPr>
          <p:nvPr>
            <p:ph type="body" sz="quarter" idx="13"/>
          </p:nvPr>
        </p:nvSpPr>
        <p:spPr>
          <a:xfrm>
            <a:off x="3499565" y="1581835"/>
            <a:ext cx="7823200" cy="4550130"/>
          </a:xfrm>
        </p:spPr>
        <p:txBody>
          <a:bodyPr vert="horz" lIns="0" tIns="0" rIns="0" bIns="0" rtlCol="0" anchor="t">
            <a:normAutofit fontScale="85000" lnSpcReduction="10000"/>
          </a:bodyPr>
          <a:lstStyle/>
          <a:p>
            <a:r>
              <a:rPr lang="en-GB" dirty="0">
                <a:solidFill>
                  <a:srgbClr val="1F1F3D"/>
                </a:solidFill>
                <a:effectLst/>
              </a:rPr>
              <a:t>Frontline is England’s largest social work charity.</a:t>
            </a:r>
            <a:r>
              <a:rPr lang="en-GB" dirty="0">
                <a:solidFill>
                  <a:srgbClr val="1F1F3D"/>
                </a:solidFill>
              </a:rPr>
              <a:t> </a:t>
            </a:r>
            <a:endParaRPr lang="en-GB"/>
          </a:p>
          <a:p>
            <a:r>
              <a:rPr lang="en-GB" dirty="0">
                <a:solidFill>
                  <a:srgbClr val="1F1F3D"/>
                </a:solidFill>
                <a:effectLst/>
              </a:rPr>
              <a:t>Everything we do aims to make life better for children who need a social worker, to help keep them safe from harm and to give them every possible chance to fulfil their potential. We do this through developing excellent social work practice, leadership and innovation.</a:t>
            </a:r>
            <a:endParaRPr lang="en-GB" dirty="0">
              <a:solidFill>
                <a:srgbClr val="1F1F3D"/>
              </a:solidFill>
              <a:effectLst/>
              <a:cs typeface="Arial"/>
            </a:endParaRPr>
          </a:p>
          <a:p>
            <a:endParaRPr lang="en-GB"/>
          </a:p>
          <a:p>
            <a:r>
              <a:rPr lang="en-GB" dirty="0">
                <a:solidFill>
                  <a:srgbClr val="1F1F3D"/>
                </a:solidFill>
                <a:effectLst/>
              </a:rPr>
              <a:t>One of the ways we make this happen is by recruiting and teaching a new, diverse generation of social workers specialising in child protection to join our Frontline programme. The programme is a three-year social work training programme for graduates and career changers delivered in collaboration with </a:t>
            </a:r>
            <a:r>
              <a:rPr lang="en-GB" dirty="0">
                <a:solidFill>
                  <a:srgbClr val="1F1F3D"/>
                </a:solidFill>
              </a:rPr>
              <a:t>Lancaster University</a:t>
            </a:r>
            <a:r>
              <a:rPr lang="en-GB" dirty="0">
                <a:solidFill>
                  <a:srgbClr val="1F1F3D"/>
                </a:solidFill>
                <a:effectLst/>
              </a:rPr>
              <a:t>. </a:t>
            </a:r>
          </a:p>
          <a:p>
            <a:endParaRPr lang="en-GB"/>
          </a:p>
          <a:p>
            <a:r>
              <a:rPr lang="en-GB" dirty="0">
                <a:solidFill>
                  <a:srgbClr val="1F1F3D"/>
                </a:solidFill>
                <a:effectLst/>
              </a:rPr>
              <a:t>The Consultant Social Worker (CSW) role is pivotal to the participants’ first year on the programme, and is a unique opportunity for social workers to step up into a management position whilst continuing to develop their practice skills. </a:t>
            </a:r>
            <a:endParaRPr lang="en-GB" dirty="0"/>
          </a:p>
          <a:p>
            <a:endParaRPr lang="en-US"/>
          </a:p>
        </p:txBody>
      </p:sp>
      <p:sp>
        <p:nvSpPr>
          <p:cNvPr id="5" name="Slide Number Placeholder 4">
            <a:extLst>
              <a:ext uri="{FF2B5EF4-FFF2-40B4-BE49-F238E27FC236}">
                <a16:creationId xmlns:a16="http://schemas.microsoft.com/office/drawing/2014/main" id="{359BF425-B752-E84A-90E8-E4F5B67319C6}"/>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CBEDFF-54C4-0E4E-99A7-41CA8DD99F11}" type="slidenum">
              <a:rPr kumimoji="0" lang="en-US" sz="900" b="0" i="0" u="none" strike="noStrike" kern="1200" cap="none" spc="0" normalizeH="0" baseline="0" noProof="0" smtClean="0">
                <a:ln>
                  <a:noFill/>
                </a:ln>
                <a:solidFill>
                  <a:srgbClr val="FF050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FF050F"/>
              </a:solidFill>
              <a:effectLst/>
              <a:uLnTx/>
              <a:uFillTx/>
              <a:latin typeface="Arial" panose="020B060402020202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D085B9FF-4F3A-CB4D-BAF7-92D9CD754CDF}"/>
              </a:ext>
              <a:ext uri="{C183D7F6-B498-43B3-948B-1728B52AA6E4}">
                <adec:decorative xmlns:adec="http://schemas.microsoft.com/office/drawing/2017/decorative"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89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DD71-D82C-274A-B471-41573A5147A8}"/>
              </a:ext>
            </a:extLst>
          </p:cNvPr>
          <p:cNvSpPr>
            <a:spLocks noGrp="1"/>
          </p:cNvSpPr>
          <p:nvPr>
            <p:ph type="title"/>
          </p:nvPr>
        </p:nvSpPr>
        <p:spPr>
          <a:xfrm>
            <a:off x="863164" y="757313"/>
            <a:ext cx="2374544" cy="1084739"/>
          </a:xfrm>
        </p:spPr>
        <p:txBody>
          <a:bodyPr>
            <a:normAutofit fontScale="90000"/>
          </a:bodyPr>
          <a:lstStyle/>
          <a:p>
            <a:r>
              <a:rPr lang="en-US"/>
              <a:t>The CSW opportunity</a:t>
            </a:r>
          </a:p>
        </p:txBody>
      </p:sp>
      <p:sp>
        <p:nvSpPr>
          <p:cNvPr id="4" name="Footer Placeholder 3">
            <a:extLst>
              <a:ext uri="{FF2B5EF4-FFF2-40B4-BE49-F238E27FC236}">
                <a16:creationId xmlns:a16="http://schemas.microsoft.com/office/drawing/2014/main" id="{435FCB95-7CD3-7E4B-8BB3-66F44E9AE60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CSW job pack  </a:t>
            </a:r>
            <a:r>
              <a:rPr lang="en-US">
                <a:solidFill>
                  <a:schemeClr val="accent1"/>
                </a:solidFill>
              </a:rPr>
              <a:t>|</a:t>
            </a:r>
            <a:r>
              <a:rPr lang="en-US"/>
              <a:t>  The CSW opportunity</a:t>
            </a:r>
          </a:p>
        </p:txBody>
      </p:sp>
      <p:sp>
        <p:nvSpPr>
          <p:cNvPr id="5" name="Slide Number Placeholder 4">
            <a:extLst>
              <a:ext uri="{FF2B5EF4-FFF2-40B4-BE49-F238E27FC236}">
                <a16:creationId xmlns:a16="http://schemas.microsoft.com/office/drawing/2014/main" id="{359BF425-B752-E84A-90E8-E4F5B67319C6}"/>
              </a:ext>
              <a:ext uri="{C183D7F6-B498-43B3-948B-1728B52AA6E4}">
                <adec:decorative xmlns:adec="http://schemas.microsoft.com/office/drawing/2017/decorative" val="1"/>
              </a:ext>
            </a:extLst>
          </p:cNvPr>
          <p:cNvSpPr>
            <a:spLocks noGrp="1"/>
          </p:cNvSpPr>
          <p:nvPr>
            <p:ph type="sldNum" sz="quarter" idx="15"/>
          </p:nvPr>
        </p:nvSpPr>
        <p:spPr/>
        <p:txBody>
          <a:bodyPr/>
          <a:lstStyle/>
          <a:p>
            <a:fld id="{26CBEDFF-54C4-0E4E-99A7-41CA8DD99F11}" type="slidenum">
              <a:rPr lang="en-US" smtClean="0"/>
              <a:pPr/>
              <a:t>3</a:t>
            </a:fld>
            <a:endParaRPr lang="en-US"/>
          </a:p>
        </p:txBody>
      </p:sp>
      <p:cxnSp>
        <p:nvCxnSpPr>
          <p:cNvPr id="8" name="Straight Connector 7">
            <a:extLst>
              <a:ext uri="{FF2B5EF4-FFF2-40B4-BE49-F238E27FC236}">
                <a16:creationId xmlns:a16="http://schemas.microsoft.com/office/drawing/2014/main" id="{D085B9FF-4F3A-CB4D-BAF7-92D9CD754CDF}"/>
              </a:ext>
              <a:ext uri="{C183D7F6-B498-43B3-948B-1728B52AA6E4}">
                <adec:decorative xmlns:adec="http://schemas.microsoft.com/office/drawing/2017/decorative"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9939A5-293C-BA91-38B9-46307F3AFC9B}"/>
              </a:ext>
            </a:extLst>
          </p:cNvPr>
          <p:cNvSpPr txBox="1"/>
          <p:nvPr/>
        </p:nvSpPr>
        <p:spPr>
          <a:xfrm>
            <a:off x="3491917" y="976516"/>
            <a:ext cx="6094602" cy="646331"/>
          </a:xfrm>
          <a:prstGeom prst="rect">
            <a:avLst/>
          </a:prstGeom>
          <a:noFill/>
        </p:spPr>
        <p:txBody>
          <a:bodyPr wrap="square">
            <a:spAutoFit/>
          </a:bodyPr>
          <a:lstStyle/>
          <a:p>
            <a:r>
              <a:rPr lang="en-GB">
                <a:solidFill>
                  <a:srgbClr val="1F1F3D"/>
                </a:solidFill>
                <a:effectLst/>
              </a:rPr>
              <a:t>The Consultant Social Worker position offers the opportunity to:</a:t>
            </a:r>
            <a:endParaRPr lang="en-GB"/>
          </a:p>
        </p:txBody>
      </p:sp>
      <p:sp>
        <p:nvSpPr>
          <p:cNvPr id="18" name="TextBox 17">
            <a:extLst>
              <a:ext uri="{FF2B5EF4-FFF2-40B4-BE49-F238E27FC236}">
                <a16:creationId xmlns:a16="http://schemas.microsoft.com/office/drawing/2014/main" id="{80C356E5-A0C3-C140-9E73-656C9DEB1625}"/>
              </a:ext>
            </a:extLst>
          </p:cNvPr>
          <p:cNvSpPr txBox="1"/>
          <p:nvPr/>
        </p:nvSpPr>
        <p:spPr>
          <a:xfrm>
            <a:off x="4934824" y="2201922"/>
            <a:ext cx="2799826" cy="523220"/>
          </a:xfrm>
          <a:prstGeom prst="rect">
            <a:avLst/>
          </a:prstGeom>
          <a:noFill/>
        </p:spPr>
        <p:txBody>
          <a:bodyPr wrap="square">
            <a:spAutoFit/>
          </a:bodyPr>
          <a:lstStyle/>
          <a:p>
            <a:r>
              <a:rPr lang="en-GB" sz="1400">
                <a:solidFill>
                  <a:srgbClr val="1F1F3D"/>
                </a:solidFill>
                <a:effectLst/>
              </a:rPr>
              <a:t>Step up to a management-level role without leaving practice</a:t>
            </a:r>
            <a:endParaRPr lang="en-GB" sz="1400"/>
          </a:p>
        </p:txBody>
      </p:sp>
      <p:sp>
        <p:nvSpPr>
          <p:cNvPr id="20" name="TextBox 19">
            <a:extLst>
              <a:ext uri="{FF2B5EF4-FFF2-40B4-BE49-F238E27FC236}">
                <a16:creationId xmlns:a16="http://schemas.microsoft.com/office/drawing/2014/main" id="{05EC1B0B-2656-F642-C29A-52E219940C88}"/>
              </a:ext>
            </a:extLst>
          </p:cNvPr>
          <p:cNvSpPr txBox="1"/>
          <p:nvPr/>
        </p:nvSpPr>
        <p:spPr>
          <a:xfrm>
            <a:off x="4934824" y="3134857"/>
            <a:ext cx="2799826" cy="1384995"/>
          </a:xfrm>
          <a:prstGeom prst="rect">
            <a:avLst/>
          </a:prstGeom>
          <a:noFill/>
        </p:spPr>
        <p:txBody>
          <a:bodyPr wrap="square" lIns="91440" tIns="45720" rIns="91440" bIns="45720" anchor="t">
            <a:spAutoFit/>
          </a:bodyPr>
          <a:lstStyle/>
          <a:p>
            <a:r>
              <a:rPr lang="en-GB" sz="1400" dirty="0">
                <a:solidFill>
                  <a:srgbClr val="1F1F3D"/>
                </a:solidFill>
                <a:effectLst/>
              </a:rPr>
              <a:t>Access a high quality CSW Leadership Development Programme of </a:t>
            </a:r>
            <a:r>
              <a:rPr lang="en-GB" sz="1400" dirty="0">
                <a:solidFill>
                  <a:srgbClr val="1F1F3D"/>
                </a:solidFill>
              </a:rPr>
              <a:t>15 </a:t>
            </a:r>
            <a:r>
              <a:rPr lang="en-GB" sz="1400" dirty="0">
                <a:solidFill>
                  <a:srgbClr val="1F1F3D"/>
                </a:solidFill>
                <a:effectLst/>
              </a:rPr>
              <a:t>days over </a:t>
            </a:r>
            <a:r>
              <a:rPr lang="en-GB" sz="1400" dirty="0">
                <a:solidFill>
                  <a:srgbClr val="1F1F3D"/>
                </a:solidFill>
              </a:rPr>
              <a:t>13 </a:t>
            </a:r>
            <a:r>
              <a:rPr lang="en-GB" sz="1400" dirty="0">
                <a:solidFill>
                  <a:srgbClr val="1F1F3D"/>
                </a:solidFill>
                <a:effectLst/>
              </a:rPr>
              <a:t>months, delivered by top practice experts and systemic trainers</a:t>
            </a:r>
            <a:endParaRPr lang="en-GB" sz="1400" dirty="0"/>
          </a:p>
        </p:txBody>
      </p:sp>
      <p:sp>
        <p:nvSpPr>
          <p:cNvPr id="22" name="TextBox 21">
            <a:extLst>
              <a:ext uri="{FF2B5EF4-FFF2-40B4-BE49-F238E27FC236}">
                <a16:creationId xmlns:a16="http://schemas.microsoft.com/office/drawing/2014/main" id="{A2CDC5DF-872C-5CDB-3C8B-42F428507F6B}"/>
              </a:ext>
            </a:extLst>
          </p:cNvPr>
          <p:cNvSpPr txBox="1"/>
          <p:nvPr/>
        </p:nvSpPr>
        <p:spPr>
          <a:xfrm>
            <a:off x="4934824" y="4714123"/>
            <a:ext cx="2799826" cy="954107"/>
          </a:xfrm>
          <a:prstGeom prst="rect">
            <a:avLst/>
          </a:prstGeom>
          <a:noFill/>
        </p:spPr>
        <p:txBody>
          <a:bodyPr wrap="square">
            <a:spAutoFit/>
          </a:bodyPr>
          <a:lstStyle/>
          <a:p>
            <a:r>
              <a:rPr lang="en-GB" sz="1400">
                <a:solidFill>
                  <a:srgbClr val="1F1F3D"/>
                </a:solidFill>
                <a:effectLst/>
              </a:rPr>
              <a:t>Join a growing network of pioneering social workers shaping a new model of social work delivery</a:t>
            </a:r>
            <a:endParaRPr lang="en-GB" sz="1400"/>
          </a:p>
        </p:txBody>
      </p:sp>
      <p:sp>
        <p:nvSpPr>
          <p:cNvPr id="24" name="TextBox 23">
            <a:extLst>
              <a:ext uri="{FF2B5EF4-FFF2-40B4-BE49-F238E27FC236}">
                <a16:creationId xmlns:a16="http://schemas.microsoft.com/office/drawing/2014/main" id="{63532F01-69F1-B437-7E99-837673DEFB2C}"/>
              </a:ext>
            </a:extLst>
          </p:cNvPr>
          <p:cNvSpPr txBox="1"/>
          <p:nvPr/>
        </p:nvSpPr>
        <p:spPr>
          <a:xfrm>
            <a:off x="9392174" y="2201922"/>
            <a:ext cx="2799826" cy="738664"/>
          </a:xfrm>
          <a:prstGeom prst="rect">
            <a:avLst/>
          </a:prstGeom>
          <a:noFill/>
        </p:spPr>
        <p:txBody>
          <a:bodyPr wrap="square">
            <a:spAutoFit/>
          </a:bodyPr>
          <a:lstStyle/>
          <a:p>
            <a:r>
              <a:rPr lang="en-GB" sz="1400">
                <a:solidFill>
                  <a:srgbClr val="1F1F3D"/>
                </a:solidFill>
                <a:effectLst/>
              </a:rPr>
              <a:t>Influence and shape practice, and practice education, across your local authority</a:t>
            </a:r>
            <a:endParaRPr lang="en-GB" sz="1400"/>
          </a:p>
        </p:txBody>
      </p:sp>
      <p:sp>
        <p:nvSpPr>
          <p:cNvPr id="26" name="TextBox 25">
            <a:extLst>
              <a:ext uri="{FF2B5EF4-FFF2-40B4-BE49-F238E27FC236}">
                <a16:creationId xmlns:a16="http://schemas.microsoft.com/office/drawing/2014/main" id="{AA402B38-2C10-6D6D-0390-1C38AA3DEB52}"/>
              </a:ext>
            </a:extLst>
          </p:cNvPr>
          <p:cNvSpPr txBox="1"/>
          <p:nvPr/>
        </p:nvSpPr>
        <p:spPr>
          <a:xfrm>
            <a:off x="9392175" y="3132231"/>
            <a:ext cx="2799825" cy="954107"/>
          </a:xfrm>
          <a:prstGeom prst="rect">
            <a:avLst/>
          </a:prstGeom>
          <a:noFill/>
        </p:spPr>
        <p:txBody>
          <a:bodyPr wrap="square">
            <a:spAutoFit/>
          </a:bodyPr>
          <a:lstStyle/>
          <a:p>
            <a:r>
              <a:rPr lang="en-GB" sz="1400">
                <a:solidFill>
                  <a:srgbClr val="1F1F3D"/>
                </a:solidFill>
                <a:effectLst/>
              </a:rPr>
              <a:t>Demonstrate through a portfolio of work that you meet the Practice Educator Professional Standards (Stage 2)</a:t>
            </a:r>
            <a:endParaRPr lang="en-GB" sz="1400"/>
          </a:p>
        </p:txBody>
      </p:sp>
      <p:sp>
        <p:nvSpPr>
          <p:cNvPr id="28" name="TextBox 27">
            <a:extLst>
              <a:ext uri="{FF2B5EF4-FFF2-40B4-BE49-F238E27FC236}">
                <a16:creationId xmlns:a16="http://schemas.microsoft.com/office/drawing/2014/main" id="{5CFB723F-7E29-9E52-DB41-872F45C0014E}"/>
              </a:ext>
            </a:extLst>
          </p:cNvPr>
          <p:cNvSpPr txBox="1"/>
          <p:nvPr/>
        </p:nvSpPr>
        <p:spPr>
          <a:xfrm>
            <a:off x="9392174" y="4714123"/>
            <a:ext cx="2799824" cy="738664"/>
          </a:xfrm>
          <a:prstGeom prst="rect">
            <a:avLst/>
          </a:prstGeom>
          <a:noFill/>
        </p:spPr>
        <p:txBody>
          <a:bodyPr wrap="square">
            <a:spAutoFit/>
          </a:bodyPr>
          <a:lstStyle/>
          <a:p>
            <a:r>
              <a:rPr lang="en-GB" sz="1400">
                <a:solidFill>
                  <a:srgbClr val="1F1F3D"/>
                </a:solidFill>
                <a:effectLst/>
              </a:rPr>
              <a:t>Receive support and mentoring from one of Frontline's practice tutors</a:t>
            </a:r>
            <a:endParaRPr lang="en-GB" sz="1400"/>
          </a:p>
        </p:txBody>
      </p:sp>
      <p:pic>
        <p:nvPicPr>
          <p:cNvPr id="30" name="Picture 29">
            <a:extLst>
              <a:ext uri="{FF2B5EF4-FFF2-40B4-BE49-F238E27FC236}">
                <a16:creationId xmlns:a16="http://schemas.microsoft.com/office/drawing/2014/main" id="{AEA835CE-9173-28F5-2C19-E6006B30C69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14288" y="4515870"/>
            <a:ext cx="1349802" cy="1350612"/>
          </a:xfrm>
          <a:prstGeom prst="rect">
            <a:avLst/>
          </a:prstGeom>
        </p:spPr>
      </p:pic>
      <p:pic>
        <p:nvPicPr>
          <p:cNvPr id="32" name="Picture 31">
            <a:extLst>
              <a:ext uri="{FF2B5EF4-FFF2-40B4-BE49-F238E27FC236}">
                <a16:creationId xmlns:a16="http://schemas.microsoft.com/office/drawing/2014/main" id="{B9EB0743-B620-6C54-9D47-68A50D172C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14288" y="1842052"/>
            <a:ext cx="1349802" cy="1349802"/>
          </a:xfrm>
          <a:prstGeom prst="rect">
            <a:avLst/>
          </a:prstGeom>
        </p:spPr>
      </p:pic>
      <p:pic>
        <p:nvPicPr>
          <p:cNvPr id="36" name="Picture 35">
            <a:extLst>
              <a:ext uri="{FF2B5EF4-FFF2-40B4-BE49-F238E27FC236}">
                <a16:creationId xmlns:a16="http://schemas.microsoft.com/office/drawing/2014/main" id="{72941823-55F1-CE04-AAC6-7BCE45DB54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14288" y="3077942"/>
            <a:ext cx="1350612" cy="1350612"/>
          </a:xfrm>
          <a:prstGeom prst="rect">
            <a:avLst/>
          </a:prstGeom>
        </p:spPr>
      </p:pic>
      <p:pic>
        <p:nvPicPr>
          <p:cNvPr id="40" name="Picture 39">
            <a:extLst>
              <a:ext uri="{FF2B5EF4-FFF2-40B4-BE49-F238E27FC236}">
                <a16:creationId xmlns:a16="http://schemas.microsoft.com/office/drawing/2014/main" id="{E14A85D1-62C8-FF62-1552-5EB979D2D04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87296" y="1744840"/>
            <a:ext cx="1350612" cy="1350612"/>
          </a:xfrm>
          <a:prstGeom prst="rect">
            <a:avLst/>
          </a:prstGeom>
        </p:spPr>
      </p:pic>
      <p:pic>
        <p:nvPicPr>
          <p:cNvPr id="34" name="Picture 33">
            <a:extLst>
              <a:ext uri="{FF2B5EF4-FFF2-40B4-BE49-F238E27FC236}">
                <a16:creationId xmlns:a16="http://schemas.microsoft.com/office/drawing/2014/main" id="{763A8BF5-248A-AE1B-51B8-09A0CFDCB05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888106" y="3044326"/>
            <a:ext cx="1350612" cy="1350612"/>
          </a:xfrm>
          <a:prstGeom prst="rect">
            <a:avLst/>
          </a:prstGeom>
        </p:spPr>
      </p:pic>
      <p:pic>
        <p:nvPicPr>
          <p:cNvPr id="38" name="Picture 37">
            <a:extLst>
              <a:ext uri="{FF2B5EF4-FFF2-40B4-BE49-F238E27FC236}">
                <a16:creationId xmlns:a16="http://schemas.microsoft.com/office/drawing/2014/main" id="{736FBDC4-C647-C0FC-9DE8-EA30D354745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888916" y="4428554"/>
            <a:ext cx="1349802" cy="1349802"/>
          </a:xfrm>
          <a:prstGeom prst="rect">
            <a:avLst/>
          </a:prstGeom>
        </p:spPr>
      </p:pic>
    </p:spTree>
    <p:extLst>
      <p:ext uri="{BB962C8B-B14F-4D97-AF65-F5344CB8AC3E}">
        <p14:creationId xmlns:p14="http://schemas.microsoft.com/office/powerpoint/2010/main" val="6849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57B8-1DEB-C848-3D04-F42156EFDA2A}"/>
              </a:ext>
            </a:extLst>
          </p:cNvPr>
          <p:cNvSpPr>
            <a:spLocks noGrp="1"/>
          </p:cNvSpPr>
          <p:nvPr>
            <p:ph type="title"/>
          </p:nvPr>
        </p:nvSpPr>
        <p:spPr>
          <a:xfrm>
            <a:off x="863391" y="757313"/>
            <a:ext cx="4226133" cy="1084739"/>
          </a:xfrm>
        </p:spPr>
        <p:txBody>
          <a:bodyPr>
            <a:normAutofit fontScale="90000"/>
          </a:bodyPr>
          <a:lstStyle/>
          <a:p>
            <a:r>
              <a:rPr lang="en-GB"/>
              <a:t>What is the Frontline programme?</a:t>
            </a:r>
          </a:p>
        </p:txBody>
      </p:sp>
      <p:sp>
        <p:nvSpPr>
          <p:cNvPr id="3" name="Text Placeholder 2">
            <a:extLst>
              <a:ext uri="{FF2B5EF4-FFF2-40B4-BE49-F238E27FC236}">
                <a16:creationId xmlns:a16="http://schemas.microsoft.com/office/drawing/2014/main" id="{8076A7FE-E2A6-CEC0-96FE-0BC3545C441B}"/>
              </a:ext>
            </a:extLst>
          </p:cNvPr>
          <p:cNvSpPr>
            <a:spLocks noGrp="1"/>
          </p:cNvSpPr>
          <p:nvPr>
            <p:ph type="body" sz="quarter" idx="13"/>
          </p:nvPr>
        </p:nvSpPr>
        <p:spPr>
          <a:xfrm>
            <a:off x="881999" y="2520000"/>
            <a:ext cx="3373129" cy="3243657"/>
          </a:xfrm>
        </p:spPr>
        <p:txBody>
          <a:bodyPr>
            <a:normAutofit fontScale="77500" lnSpcReduction="20000"/>
          </a:bodyPr>
          <a:lstStyle/>
          <a:p>
            <a:r>
              <a:rPr lang="en-GB" b="1" u="sng">
                <a:solidFill>
                  <a:srgbClr val="1F1F3D"/>
                </a:solidFill>
                <a:effectLst/>
              </a:rPr>
              <a:t>Year 1 </a:t>
            </a:r>
            <a:endParaRPr lang="en-GB"/>
          </a:p>
          <a:p>
            <a:r>
              <a:rPr lang="en-GB" b="1">
                <a:solidFill>
                  <a:srgbClr val="1F1F3D"/>
                </a:solidFill>
              </a:rPr>
              <a:t>Readiness for practice</a:t>
            </a:r>
          </a:p>
          <a:p>
            <a:pPr marL="285750" indent="-285750">
              <a:buFont typeface="Arial" panose="020B0604020202020204" pitchFamily="34" charset="0"/>
              <a:buChar char="•"/>
            </a:pPr>
            <a:r>
              <a:rPr lang="en-GB">
                <a:solidFill>
                  <a:srgbClr val="1F1F3D"/>
                </a:solidFill>
                <a:effectLst/>
              </a:rPr>
              <a:t>2 days </a:t>
            </a:r>
            <a:r>
              <a:rPr lang="en-GB">
                <a:solidFill>
                  <a:srgbClr val="1F1F3D"/>
                </a:solidFill>
              </a:rPr>
              <a:t>shadowing prior to July</a:t>
            </a:r>
          </a:p>
          <a:p>
            <a:pPr marL="285750" indent="-285750">
              <a:buFont typeface="Arial" panose="020B0604020202020204" pitchFamily="34" charset="0"/>
              <a:buChar char="•"/>
            </a:pPr>
            <a:r>
              <a:rPr lang="en-GB">
                <a:solidFill>
                  <a:srgbClr val="1F1F3D"/>
                </a:solidFill>
                <a:effectLst/>
              </a:rPr>
              <a:t>5 weeks</a:t>
            </a:r>
            <a:r>
              <a:rPr lang="en-GB">
                <a:solidFill>
                  <a:srgbClr val="1F1F3D"/>
                </a:solidFill>
              </a:rPr>
              <a:t>’ blended learning</a:t>
            </a:r>
          </a:p>
          <a:p>
            <a:pPr marL="285750" indent="-285750">
              <a:buFont typeface="Arial" panose="020B0604020202020204" pitchFamily="34" charset="0"/>
              <a:buChar char="•"/>
            </a:pPr>
            <a:r>
              <a:rPr lang="en-GB">
                <a:solidFill>
                  <a:srgbClr val="1F1F3D"/>
                </a:solidFill>
                <a:effectLst/>
              </a:rPr>
              <a:t>Readiness for practice assessment </a:t>
            </a:r>
          </a:p>
          <a:p>
            <a:pPr marL="285750" indent="-285750">
              <a:buFont typeface="Arial" panose="020B0604020202020204" pitchFamily="34" charset="0"/>
              <a:buChar char="•"/>
            </a:pPr>
            <a:endParaRPr lang="en-GB">
              <a:solidFill>
                <a:srgbClr val="1F1F3D"/>
              </a:solidFill>
              <a:effectLst/>
            </a:endParaRPr>
          </a:p>
          <a:p>
            <a:r>
              <a:rPr lang="en-GB" b="1">
                <a:solidFill>
                  <a:srgbClr val="1F1F3D"/>
                </a:solidFill>
                <a:effectLst/>
              </a:rPr>
              <a:t>200-day placement </a:t>
            </a:r>
            <a:endParaRPr lang="en-GB"/>
          </a:p>
          <a:p>
            <a:pPr marL="285750" indent="-285750">
              <a:buFont typeface="Arial" panose="020B0604020202020204" pitchFamily="34" charset="0"/>
              <a:buChar char="•"/>
            </a:pPr>
            <a:r>
              <a:rPr lang="en-GB">
                <a:solidFill>
                  <a:srgbClr val="1F1F3D"/>
                </a:solidFill>
                <a:effectLst/>
              </a:rPr>
              <a:t>Work in a hub of five participants, managed by a consultant social worker</a:t>
            </a:r>
          </a:p>
          <a:p>
            <a:pPr marL="285750" indent="-285750">
              <a:buFont typeface="Arial" panose="020B0604020202020204" pitchFamily="34" charset="0"/>
              <a:buChar char="•"/>
            </a:pPr>
            <a:r>
              <a:rPr lang="en-GB">
                <a:solidFill>
                  <a:srgbClr val="1F1F3D"/>
                </a:solidFill>
                <a:effectLst/>
              </a:rPr>
              <a:t>20 skills days and 8 hub teaching sessions</a:t>
            </a:r>
          </a:p>
          <a:p>
            <a:pPr marL="285750" indent="-285750">
              <a:buFont typeface="Arial" panose="020B0604020202020204" pitchFamily="34" charset="0"/>
              <a:buChar char="•"/>
            </a:pPr>
            <a:r>
              <a:rPr lang="en-GB">
                <a:solidFill>
                  <a:srgbClr val="1F1F3D"/>
                </a:solidFill>
                <a:effectLst/>
              </a:rPr>
              <a:t>Academic and placement assessments</a:t>
            </a:r>
          </a:p>
          <a:p>
            <a:pPr marL="285750" indent="-285750">
              <a:buFont typeface="Arial" panose="020B0604020202020204" pitchFamily="34" charset="0"/>
              <a:buChar char="•"/>
            </a:pPr>
            <a:r>
              <a:rPr lang="en-GB">
                <a:solidFill>
                  <a:srgbClr val="1F1F3D"/>
                </a:solidFill>
                <a:effectLst/>
              </a:rPr>
              <a:t>30 day contrasting placement in adults' services</a:t>
            </a:r>
          </a:p>
          <a:p>
            <a:endParaRPr lang="en-GB">
              <a:solidFill>
                <a:srgbClr val="1F1F3D"/>
              </a:solidFill>
              <a:effectLst/>
            </a:endParaRPr>
          </a:p>
          <a:p>
            <a:r>
              <a:rPr lang="en-GB" b="1">
                <a:solidFill>
                  <a:srgbClr val="1F1F3D"/>
                </a:solidFill>
              </a:rPr>
              <a:t>Complete Postgraduate Diploma in Social Work and r</a:t>
            </a:r>
            <a:r>
              <a:rPr lang="en-GB" b="1">
                <a:solidFill>
                  <a:srgbClr val="1F1F3D"/>
                </a:solidFill>
                <a:effectLst/>
              </a:rPr>
              <a:t>egister with Social Work England as a qualified social worker </a:t>
            </a:r>
            <a:r>
              <a:rPr lang="en-GB">
                <a:solidFill>
                  <a:srgbClr val="1F1F3D"/>
                </a:solidFill>
                <a:effectLst/>
              </a:rPr>
              <a:t>upon successful completion of year 1.</a:t>
            </a:r>
            <a:endParaRPr lang="en-GB"/>
          </a:p>
        </p:txBody>
      </p:sp>
      <p:sp>
        <p:nvSpPr>
          <p:cNvPr id="4" name="Footer Placeholder 3">
            <a:extLst>
              <a:ext uri="{FF2B5EF4-FFF2-40B4-BE49-F238E27FC236}">
                <a16:creationId xmlns:a16="http://schemas.microsoft.com/office/drawing/2014/main" id="{835D2096-C2C2-16E0-52DF-9D2D61A06457}"/>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a:t>CSW job pack  </a:t>
            </a:r>
            <a:r>
              <a:rPr lang="en-US">
                <a:solidFill>
                  <a:schemeClr val="accent1"/>
                </a:solidFill>
              </a:rPr>
              <a:t>|</a:t>
            </a:r>
            <a:r>
              <a:rPr lang="en-US"/>
              <a:t>  What is the Frontline programme?</a:t>
            </a:r>
          </a:p>
        </p:txBody>
      </p:sp>
      <p:sp>
        <p:nvSpPr>
          <p:cNvPr id="5" name="Slide Number Placeholder 4">
            <a:extLst>
              <a:ext uri="{FF2B5EF4-FFF2-40B4-BE49-F238E27FC236}">
                <a16:creationId xmlns:a16="http://schemas.microsoft.com/office/drawing/2014/main" id="{9F6D03E5-3BB0-9C41-D920-B197EE955FC1}"/>
              </a:ext>
              <a:ext uri="{C183D7F6-B498-43B3-948B-1728B52AA6E4}">
                <adec:decorative xmlns:adec="http://schemas.microsoft.com/office/drawing/2017/decorative" val="1"/>
              </a:ext>
            </a:extLst>
          </p:cNvPr>
          <p:cNvSpPr>
            <a:spLocks noGrp="1"/>
          </p:cNvSpPr>
          <p:nvPr>
            <p:ph type="sldNum" sz="quarter" idx="16"/>
          </p:nvPr>
        </p:nvSpPr>
        <p:spPr/>
        <p:txBody>
          <a:bodyPr/>
          <a:lstStyle/>
          <a:p>
            <a:fld id="{26CBEDFF-54C4-0E4E-99A7-41CA8DD99F11}" type="slidenum">
              <a:rPr lang="en-US" smtClean="0"/>
              <a:pPr/>
              <a:t>4</a:t>
            </a:fld>
            <a:endParaRPr lang="en-US"/>
          </a:p>
        </p:txBody>
      </p:sp>
      <p:sp>
        <p:nvSpPr>
          <p:cNvPr id="6" name="Text Placeholder 5">
            <a:extLst>
              <a:ext uri="{FF2B5EF4-FFF2-40B4-BE49-F238E27FC236}">
                <a16:creationId xmlns:a16="http://schemas.microsoft.com/office/drawing/2014/main" id="{77146D3E-1158-48CC-0E08-E0C909C4F8CB}"/>
              </a:ext>
            </a:extLst>
          </p:cNvPr>
          <p:cNvSpPr>
            <a:spLocks noGrp="1"/>
          </p:cNvSpPr>
          <p:nvPr>
            <p:ph type="body" sz="quarter" idx="17"/>
          </p:nvPr>
        </p:nvSpPr>
        <p:spPr/>
        <p:txBody>
          <a:bodyPr>
            <a:normAutofit/>
          </a:bodyPr>
          <a:lstStyle/>
          <a:p>
            <a:r>
              <a:rPr lang="en-GB" sz="1200" b="1" u="sng">
                <a:solidFill>
                  <a:srgbClr val="1F1F3D"/>
                </a:solidFill>
                <a:effectLst/>
              </a:rPr>
              <a:t>Year 2</a:t>
            </a:r>
          </a:p>
          <a:p>
            <a:r>
              <a:rPr lang="en-GB" sz="1200" b="1">
                <a:solidFill>
                  <a:srgbClr val="1F1F3D"/>
                </a:solidFill>
              </a:rPr>
              <a:t>Assessed and supported year in employment (ASYE)</a:t>
            </a:r>
          </a:p>
          <a:p>
            <a:pPr marL="171450" indent="-171450">
              <a:buFont typeface="Arial" panose="020B0604020202020204" pitchFamily="34" charset="0"/>
              <a:buChar char="•"/>
            </a:pPr>
            <a:r>
              <a:rPr lang="en-GB" sz="1200">
                <a:solidFill>
                  <a:srgbClr val="1F1F3D"/>
                </a:solidFill>
                <a:effectLst/>
              </a:rPr>
              <a:t>Participant employed by the local authority as a newly qualified social worker</a:t>
            </a:r>
          </a:p>
          <a:p>
            <a:endParaRPr lang="en-GB" sz="1200" b="1">
              <a:solidFill>
                <a:srgbClr val="1F1F3D"/>
              </a:solidFill>
            </a:endParaRPr>
          </a:p>
          <a:p>
            <a:r>
              <a:rPr lang="en-GB" sz="1200" b="1">
                <a:solidFill>
                  <a:srgbClr val="1F1F3D"/>
                </a:solidFill>
              </a:rPr>
              <a:t>Continuous professional development</a:t>
            </a:r>
          </a:p>
          <a:p>
            <a:pPr marL="171450" indent="-171450">
              <a:buFont typeface="Arial" panose="020B0604020202020204" pitchFamily="34" charset="0"/>
              <a:buChar char="•"/>
            </a:pPr>
            <a:r>
              <a:rPr lang="en-GB" sz="1200">
                <a:solidFill>
                  <a:srgbClr val="1F1F3D"/>
                </a:solidFill>
              </a:rPr>
              <a:t>6 online learning units on child protection and contextual safeguarding</a:t>
            </a:r>
            <a:endParaRPr lang="en-GB" sz="1200" b="1">
              <a:solidFill>
                <a:srgbClr val="1F1F3D"/>
              </a:solidFill>
            </a:endParaRPr>
          </a:p>
          <a:p>
            <a:pPr marL="171450" indent="-171450">
              <a:buFont typeface="Arial" panose="020B0604020202020204" pitchFamily="34" charset="0"/>
              <a:buChar char="•"/>
            </a:pPr>
            <a:endParaRPr lang="en-GB" sz="1200" b="1">
              <a:solidFill>
                <a:srgbClr val="1F1F3D"/>
              </a:solidFill>
            </a:endParaRPr>
          </a:p>
          <a:p>
            <a:r>
              <a:rPr lang="en-GB" sz="1200" b="1">
                <a:solidFill>
                  <a:srgbClr val="1F1F3D"/>
                </a:solidFill>
              </a:rPr>
              <a:t>Pastoral support and mentoring sessions</a:t>
            </a:r>
          </a:p>
          <a:p>
            <a:pPr marL="171450" indent="-171450">
              <a:buFont typeface="Arial" panose="020B0604020202020204" pitchFamily="34" charset="0"/>
              <a:buChar char="•"/>
            </a:pPr>
            <a:r>
              <a:rPr lang="en-GB" sz="1200">
                <a:solidFill>
                  <a:srgbClr val="1F1F3D"/>
                </a:solidFill>
              </a:rPr>
              <a:t>4 mentoring sessions with practice tutor</a:t>
            </a:r>
          </a:p>
          <a:p>
            <a:pPr marL="171450" indent="-171450">
              <a:buFont typeface="Arial" panose="020B0604020202020204" pitchFamily="34" charset="0"/>
              <a:buChar char="•"/>
            </a:pPr>
            <a:r>
              <a:rPr lang="en-GB" sz="1200">
                <a:solidFill>
                  <a:srgbClr val="1F1F3D"/>
                </a:solidFill>
              </a:rPr>
              <a:t>4 practice hub meetings led by practice tutor</a:t>
            </a:r>
          </a:p>
          <a:p>
            <a:pPr marL="171450" indent="-171450">
              <a:buFont typeface="Arial" panose="020B0604020202020204" pitchFamily="34" charset="0"/>
              <a:buChar char="•"/>
            </a:pPr>
            <a:endParaRPr lang="en-GB" sz="1200">
              <a:solidFill>
                <a:srgbClr val="1F1F3D"/>
              </a:solidFill>
            </a:endParaRPr>
          </a:p>
        </p:txBody>
      </p:sp>
      <p:sp>
        <p:nvSpPr>
          <p:cNvPr id="7" name="Text Placeholder 6">
            <a:extLst>
              <a:ext uri="{FF2B5EF4-FFF2-40B4-BE49-F238E27FC236}">
                <a16:creationId xmlns:a16="http://schemas.microsoft.com/office/drawing/2014/main" id="{2AEC91E8-BCD2-CDD0-1232-A15642CA9DA8}"/>
              </a:ext>
            </a:extLst>
          </p:cNvPr>
          <p:cNvSpPr>
            <a:spLocks noGrp="1"/>
          </p:cNvSpPr>
          <p:nvPr>
            <p:ph type="body" sz="quarter" idx="18"/>
          </p:nvPr>
        </p:nvSpPr>
        <p:spPr>
          <a:xfrm>
            <a:off x="8082000" y="2520000"/>
            <a:ext cx="3047448" cy="3423600"/>
          </a:xfrm>
        </p:spPr>
        <p:txBody>
          <a:bodyPr>
            <a:normAutofit/>
          </a:bodyPr>
          <a:lstStyle/>
          <a:p>
            <a:r>
              <a:rPr lang="en-GB" sz="1200" b="1" u="sng"/>
              <a:t>Year 3</a:t>
            </a:r>
          </a:p>
          <a:p>
            <a:r>
              <a:rPr lang="en-GB" sz="1200" b="1"/>
              <a:t>Targeted support</a:t>
            </a:r>
          </a:p>
          <a:p>
            <a:pPr marL="171450" indent="-171450">
              <a:buFont typeface="Arial" panose="020B0604020202020204" pitchFamily="34" charset="0"/>
              <a:buChar char="•"/>
            </a:pPr>
            <a:r>
              <a:rPr lang="en-GB" sz="1200"/>
              <a:t>4 coaching sessions with professional coaches, assisting their transition from ASYE to experienced practitioner</a:t>
            </a:r>
          </a:p>
          <a:p>
            <a:pPr marL="171450" indent="-171450">
              <a:buFont typeface="Arial" panose="020B0604020202020204" pitchFamily="34" charset="0"/>
              <a:buChar char="•"/>
            </a:pPr>
            <a:endParaRPr lang="en-GB" sz="1200"/>
          </a:p>
          <a:p>
            <a:r>
              <a:rPr lang="en-GB" sz="1200" b="1"/>
              <a:t>Undertake a dissertation research project</a:t>
            </a:r>
          </a:p>
          <a:p>
            <a:pPr marL="171450" indent="-171450">
              <a:buFont typeface="Arial" panose="020B0604020202020204" pitchFamily="34" charset="0"/>
              <a:buChar char="•"/>
            </a:pPr>
            <a:r>
              <a:rPr lang="en-GB" sz="1200"/>
              <a:t>Literature review based on social work practice</a:t>
            </a:r>
            <a:r>
              <a:rPr lang="en-GB" sz="1200" b="1"/>
              <a:t> </a:t>
            </a:r>
          </a:p>
          <a:p>
            <a:pPr marL="171450" indent="-171450">
              <a:buFont typeface="Arial" panose="020B0604020202020204" pitchFamily="34" charset="0"/>
              <a:buChar char="•"/>
            </a:pPr>
            <a:r>
              <a:rPr lang="en-GB" sz="1200">
                <a:solidFill>
                  <a:srgbClr val="1F1F3D"/>
                </a:solidFill>
                <a:effectLst/>
              </a:rPr>
              <a:t>Participate in dissertation supervisor support sessions</a:t>
            </a:r>
          </a:p>
          <a:p>
            <a:pPr marL="171450" indent="-171450">
              <a:buFont typeface="Arial" panose="020B0604020202020204" pitchFamily="34" charset="0"/>
              <a:buChar char="•"/>
            </a:pPr>
            <a:r>
              <a:rPr lang="en-GB" sz="1200">
                <a:solidFill>
                  <a:srgbClr val="1F1F3D"/>
                </a:solidFill>
              </a:rPr>
              <a:t>4 teaching days focussed solely on the dissertation</a:t>
            </a:r>
            <a:endParaRPr lang="en-GB" sz="1200">
              <a:solidFill>
                <a:srgbClr val="1F1F3D"/>
              </a:solidFill>
              <a:effectLst/>
            </a:endParaRPr>
          </a:p>
          <a:p>
            <a:pPr marL="171450" indent="-171450">
              <a:buFont typeface="Arial" panose="020B0604020202020204" pitchFamily="34" charset="0"/>
              <a:buChar char="•"/>
            </a:pPr>
            <a:endParaRPr lang="en-GB" sz="1200" b="1"/>
          </a:p>
          <a:p>
            <a:r>
              <a:rPr lang="en-GB" sz="1200"/>
              <a:t>Complete </a:t>
            </a:r>
            <a:r>
              <a:rPr lang="en-GB" sz="1200" b="1"/>
              <a:t>MA in Advanced Relationship Based Social Work Practice with Children and Families</a:t>
            </a:r>
            <a:endParaRPr lang="en-GB" sz="1200"/>
          </a:p>
          <a:p>
            <a:pPr marL="171450" indent="-171450">
              <a:buFont typeface="Arial" panose="020B0604020202020204" pitchFamily="34" charset="0"/>
              <a:buChar char="•"/>
            </a:pPr>
            <a:endParaRPr lang="en-GB" sz="1200"/>
          </a:p>
          <a:p>
            <a:endParaRPr lang="en-GB" sz="1200"/>
          </a:p>
          <a:p>
            <a:endParaRPr lang="en-GB" sz="1200" u="sng"/>
          </a:p>
        </p:txBody>
      </p:sp>
      <p:pic>
        <p:nvPicPr>
          <p:cNvPr id="15" name="Picture 14">
            <a:extLst>
              <a:ext uri="{FF2B5EF4-FFF2-40B4-BE49-F238E27FC236}">
                <a16:creationId xmlns:a16="http://schemas.microsoft.com/office/drawing/2014/main" id="{D751D8D3-8ADF-E9D2-5FED-758A78B5348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0640" y="502367"/>
            <a:ext cx="1756498" cy="1755445"/>
          </a:xfrm>
          <a:prstGeom prst="rect">
            <a:avLst/>
          </a:prstGeom>
        </p:spPr>
      </p:pic>
      <p:pic>
        <p:nvPicPr>
          <p:cNvPr id="13" name="Picture 12">
            <a:extLst>
              <a:ext uri="{FF2B5EF4-FFF2-40B4-BE49-F238E27FC236}">
                <a16:creationId xmlns:a16="http://schemas.microsoft.com/office/drawing/2014/main" id="{5CE6C81C-418A-C200-6153-8C09CE09B9B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17649" y="501314"/>
            <a:ext cx="1755445" cy="1755445"/>
          </a:xfrm>
          <a:prstGeom prst="rect">
            <a:avLst/>
          </a:prstGeom>
        </p:spPr>
      </p:pic>
      <p:pic>
        <p:nvPicPr>
          <p:cNvPr id="11" name="Picture 10">
            <a:extLst>
              <a:ext uri="{FF2B5EF4-FFF2-40B4-BE49-F238E27FC236}">
                <a16:creationId xmlns:a16="http://schemas.microsoft.com/office/drawing/2014/main" id="{1FF97FA4-FEFC-3041-8F4C-B97002A4E8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963605" y="500261"/>
            <a:ext cx="1755445" cy="1756498"/>
          </a:xfrm>
          <a:prstGeom prst="rect">
            <a:avLst/>
          </a:prstGeom>
        </p:spPr>
      </p:pic>
    </p:spTree>
    <p:extLst>
      <p:ext uri="{BB962C8B-B14F-4D97-AF65-F5344CB8AC3E}">
        <p14:creationId xmlns:p14="http://schemas.microsoft.com/office/powerpoint/2010/main" val="87858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C531-76CB-904A-8118-79A5C0D38AD7}"/>
              </a:ext>
            </a:extLst>
          </p:cNvPr>
          <p:cNvSpPr>
            <a:spLocks noGrp="1"/>
          </p:cNvSpPr>
          <p:nvPr>
            <p:ph type="title"/>
          </p:nvPr>
        </p:nvSpPr>
        <p:spPr>
          <a:xfrm>
            <a:off x="863163" y="757313"/>
            <a:ext cx="4685815" cy="1084739"/>
          </a:xfrm>
        </p:spPr>
        <p:txBody>
          <a:bodyPr/>
          <a:lstStyle/>
          <a:p>
            <a:r>
              <a:rPr lang="en-US"/>
              <a:t>Person specification</a:t>
            </a:r>
          </a:p>
        </p:txBody>
      </p:sp>
      <p:sp>
        <p:nvSpPr>
          <p:cNvPr id="3" name="Text Placeholder 2">
            <a:extLst>
              <a:ext uri="{FF2B5EF4-FFF2-40B4-BE49-F238E27FC236}">
                <a16:creationId xmlns:a16="http://schemas.microsoft.com/office/drawing/2014/main" id="{4D009D29-ED5F-8F40-BE17-C56055CE8F2B}"/>
              </a:ext>
            </a:extLst>
          </p:cNvPr>
          <p:cNvSpPr>
            <a:spLocks noGrp="1"/>
          </p:cNvSpPr>
          <p:nvPr>
            <p:ph type="body" sz="quarter" idx="13"/>
          </p:nvPr>
        </p:nvSpPr>
        <p:spPr>
          <a:xfrm>
            <a:off x="732556" y="2167663"/>
            <a:ext cx="6138021" cy="3796909"/>
          </a:xfrm>
        </p:spPr>
        <p:txBody>
          <a:bodyPr vert="horz" lIns="0" tIns="0" rIns="0" bIns="0" rtlCol="0" anchor="t">
            <a:normAutofit fontScale="92500" lnSpcReduction="10000"/>
          </a:bodyPr>
          <a:lstStyle/>
          <a:p>
            <a:r>
              <a:rPr lang="en-GB">
                <a:solidFill>
                  <a:srgbClr val="1F1F3D"/>
                </a:solidFill>
                <a:effectLst/>
              </a:rPr>
              <a:t>To be eligible for the CSW role you need to: </a:t>
            </a:r>
          </a:p>
          <a:p>
            <a:endParaRPr lang="en-GB"/>
          </a:p>
          <a:p>
            <a:pPr marL="285750" indent="-285750">
              <a:buFont typeface="Arial" panose="020B0604020202020204" pitchFamily="34" charset="0"/>
              <a:buChar char="•"/>
            </a:pPr>
            <a:r>
              <a:rPr lang="en-GB">
                <a:solidFill>
                  <a:srgbClr val="1F1F3D"/>
                </a:solidFill>
                <a:effectLst/>
              </a:rPr>
              <a:t>be a SWE registered social worker (permanent),</a:t>
            </a:r>
          </a:p>
          <a:p>
            <a:pPr marL="285750" indent="-285750">
              <a:buFont typeface="Arial" panose="020B0604020202020204" pitchFamily="34" charset="0"/>
              <a:buChar char="•"/>
            </a:pPr>
            <a:r>
              <a:rPr lang="en-GB">
                <a:solidFill>
                  <a:srgbClr val="1F1F3D"/>
                </a:solidFill>
                <a:effectLst/>
              </a:rPr>
              <a:t>have experience working in child protection social work, and </a:t>
            </a:r>
          </a:p>
          <a:p>
            <a:pPr marL="285750" indent="-285750">
              <a:buFont typeface="Arial" panose="020B0604020202020204" pitchFamily="34" charset="0"/>
              <a:buChar char="•"/>
            </a:pPr>
            <a:r>
              <a:rPr lang="en-GB">
                <a:solidFill>
                  <a:srgbClr val="1F1F3D"/>
                </a:solidFill>
                <a:effectLst/>
              </a:rPr>
              <a:t>have at least two years of social work experience after qualification.</a:t>
            </a:r>
          </a:p>
          <a:p>
            <a:endParaRPr lang="en-GB">
              <a:solidFill>
                <a:srgbClr val="1F1F3D"/>
              </a:solidFill>
              <a:effectLst/>
            </a:endParaRPr>
          </a:p>
          <a:p>
            <a:r>
              <a:rPr lang="en-GB">
                <a:solidFill>
                  <a:srgbClr val="1F1F3D"/>
                </a:solidFill>
                <a:effectLst/>
              </a:rPr>
              <a:t>There is no requirement that you have a systemic qualification or prior systemic training. Similarly, you do not need to have been a practice educator or manager of social workers. The CSW role is a full-time position. </a:t>
            </a:r>
          </a:p>
          <a:p>
            <a:endParaRPr lang="en-GB"/>
          </a:p>
          <a:p>
            <a:r>
              <a:rPr lang="en-GB">
                <a:solidFill>
                  <a:srgbClr val="1F1F3D"/>
                </a:solidFill>
                <a:effectLst/>
                <a:latin typeface="Arial"/>
                <a:cs typeface="Arial"/>
              </a:rPr>
              <a:t>All our activity and teaching as a charity has a strong focus on anti-discriminatory practice and inclusion. We cannot develop excellent social work practice and leadership without including a wide variety of voices, experiences and backgrounds. Therefore, we are actively seeking applicants from racialised </a:t>
            </a:r>
            <a:r>
              <a:rPr lang="en-GB">
                <a:solidFill>
                  <a:srgbClr val="1F1F3D"/>
                </a:solidFill>
                <a:latin typeface="Arial"/>
                <a:cs typeface="Arial"/>
              </a:rPr>
              <a:t>minority groups </a:t>
            </a:r>
            <a:r>
              <a:rPr lang="en-GB">
                <a:solidFill>
                  <a:srgbClr val="1F1F3D"/>
                </a:solidFill>
                <a:effectLst/>
                <a:latin typeface="Arial"/>
                <a:cs typeface="Arial"/>
              </a:rPr>
              <a:t>for this role. </a:t>
            </a:r>
            <a:endParaRPr lang="en-GB"/>
          </a:p>
        </p:txBody>
      </p:sp>
      <p:sp>
        <p:nvSpPr>
          <p:cNvPr id="5" name="Footer Placeholder 4">
            <a:extLst>
              <a:ext uri="{FF2B5EF4-FFF2-40B4-BE49-F238E27FC236}">
                <a16:creationId xmlns:a16="http://schemas.microsoft.com/office/drawing/2014/main" id="{2D53319A-B5F7-4F46-A1AE-A394555FAF5B}"/>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a:t>CSW job pack </a:t>
            </a:r>
            <a:r>
              <a:rPr lang="en-US">
                <a:solidFill>
                  <a:schemeClr val="accent1"/>
                </a:solidFill>
              </a:rPr>
              <a:t>|</a:t>
            </a:r>
            <a:r>
              <a:rPr lang="en-US"/>
              <a:t>  Person specification</a:t>
            </a:r>
          </a:p>
        </p:txBody>
      </p:sp>
      <p:sp>
        <p:nvSpPr>
          <p:cNvPr id="4" name="Slide Number Placeholder 3">
            <a:extLst>
              <a:ext uri="{FF2B5EF4-FFF2-40B4-BE49-F238E27FC236}">
                <a16:creationId xmlns:a16="http://schemas.microsoft.com/office/drawing/2014/main" id="{56EFDFC3-87C0-9348-940D-B99F2D03E772}"/>
              </a:ext>
              <a:ext uri="{C183D7F6-B498-43B3-948B-1728B52AA6E4}">
                <adec:decorative xmlns:adec="http://schemas.microsoft.com/office/drawing/2017/decorative" val="1"/>
              </a:ext>
            </a:extLst>
          </p:cNvPr>
          <p:cNvSpPr>
            <a:spLocks noGrp="1"/>
          </p:cNvSpPr>
          <p:nvPr>
            <p:ph type="sldNum" sz="quarter" idx="16"/>
          </p:nvPr>
        </p:nvSpPr>
        <p:spPr/>
        <p:txBody>
          <a:bodyPr/>
          <a:lstStyle/>
          <a:p>
            <a:fld id="{26CBEDFF-54C4-0E4E-99A7-41CA8DD99F11}" type="slidenum">
              <a:rPr lang="en-US" smtClean="0"/>
              <a:pPr/>
              <a:t>5</a:t>
            </a:fld>
            <a:endParaRPr lang="en-US"/>
          </a:p>
        </p:txBody>
      </p:sp>
      <p:cxnSp>
        <p:nvCxnSpPr>
          <p:cNvPr id="6" name="Straight Connector 5">
            <a:extLst>
              <a:ext uri="{FF2B5EF4-FFF2-40B4-BE49-F238E27FC236}">
                <a16:creationId xmlns:a16="http://schemas.microsoft.com/office/drawing/2014/main" id="{5C4C9B89-AFEC-9740-B227-71E3452F4331}"/>
              </a:ext>
              <a:ext uri="{C183D7F6-B498-43B3-948B-1728B52AA6E4}">
                <adec:decorative xmlns:adec="http://schemas.microsoft.com/office/drawing/2017/decorative" val="1"/>
              </a:ext>
            </a:extLst>
          </p:cNvPr>
          <p:cNvCxnSpPr>
            <a:cxnSpLocks/>
          </p:cNvCxnSpPr>
          <p:nvPr/>
        </p:nvCxnSpPr>
        <p:spPr>
          <a:xfrm>
            <a:off x="828575" y="757313"/>
            <a:ext cx="0" cy="1084739"/>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284975B-CB16-044C-8083-C66E00F2E4FB}"/>
              </a:ext>
              <a:ext uri="{C183D7F6-B498-43B3-948B-1728B52AA6E4}">
                <adec:decorative xmlns:adec="http://schemas.microsoft.com/office/drawing/2017/decorative" val="1"/>
              </a:ext>
            </a:extLst>
          </p:cNvPr>
          <p:cNvCxnSpPr>
            <a:cxnSpLocks/>
          </p:cNvCxnSpPr>
          <p:nvPr/>
        </p:nvCxnSpPr>
        <p:spPr>
          <a:xfrm>
            <a:off x="7138110" y="757313"/>
            <a:ext cx="0" cy="5325435"/>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Picture Placeholder 8" descr="A social worker">
            <a:extLst>
              <a:ext uri="{FF2B5EF4-FFF2-40B4-BE49-F238E27FC236}">
                <a16:creationId xmlns:a16="http://schemas.microsoft.com/office/drawing/2014/main" id="{B570BA62-CA14-A1F6-EB7B-6FB05B136507}"/>
              </a:ext>
            </a:extLst>
          </p:cNvPr>
          <p:cNvPicPr>
            <a:picLocks noGrp="1" noChangeAspect="1"/>
          </p:cNvPicPr>
          <p:nvPr>
            <p:ph type="pic" sz="quarter" idx="14"/>
          </p:nvPr>
        </p:nvPicPr>
        <p:blipFill>
          <a:blip r:embed="rId2"/>
          <a:srcRect l="16658" r="16658"/>
          <a:stretch/>
        </p:blipFill>
        <p:spPr>
          <a:xfrm>
            <a:off x="7565912" y="1244600"/>
            <a:ext cx="4292600" cy="4290158"/>
          </a:xfrm>
        </p:spPr>
      </p:pic>
    </p:spTree>
    <p:extLst>
      <p:ext uri="{BB962C8B-B14F-4D97-AF65-F5344CB8AC3E}">
        <p14:creationId xmlns:p14="http://schemas.microsoft.com/office/powerpoint/2010/main" val="215951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BC65-3FCE-F0A7-5A67-96C35166361F}"/>
              </a:ext>
            </a:extLst>
          </p:cNvPr>
          <p:cNvSpPr>
            <a:spLocks noGrp="1"/>
          </p:cNvSpPr>
          <p:nvPr>
            <p:ph type="title"/>
          </p:nvPr>
        </p:nvSpPr>
        <p:spPr/>
        <p:txBody>
          <a:bodyPr/>
          <a:lstStyle/>
          <a:p>
            <a:r>
              <a:rPr lang="en-GB"/>
              <a:t>What does a CSW do?</a:t>
            </a:r>
          </a:p>
        </p:txBody>
      </p:sp>
      <p:sp>
        <p:nvSpPr>
          <p:cNvPr id="3" name="Text Placeholder 2">
            <a:extLst>
              <a:ext uri="{FF2B5EF4-FFF2-40B4-BE49-F238E27FC236}">
                <a16:creationId xmlns:a16="http://schemas.microsoft.com/office/drawing/2014/main" id="{78272550-0B9D-269F-AEBC-8E0FE4A30050}"/>
              </a:ext>
            </a:extLst>
          </p:cNvPr>
          <p:cNvSpPr>
            <a:spLocks noGrp="1"/>
          </p:cNvSpPr>
          <p:nvPr>
            <p:ph type="body" sz="quarter" idx="13"/>
          </p:nvPr>
        </p:nvSpPr>
        <p:spPr>
          <a:xfrm>
            <a:off x="3499565" y="1581835"/>
            <a:ext cx="8563804" cy="4550130"/>
          </a:xfrm>
        </p:spPr>
        <p:txBody>
          <a:bodyPr>
            <a:normAutofit fontScale="92500" lnSpcReduction="10000"/>
          </a:bodyPr>
          <a:lstStyle/>
          <a:p>
            <a:r>
              <a:rPr lang="en-GB" sz="1600" b="1">
                <a:solidFill>
                  <a:srgbClr val="1F1F3D"/>
                </a:solidFill>
                <a:effectLst/>
              </a:rPr>
              <a:t>Management and Leadership</a:t>
            </a:r>
          </a:p>
          <a:p>
            <a:endParaRPr lang="en-GB" sz="1600"/>
          </a:p>
          <a:p>
            <a:pPr marL="342900" indent="-342900">
              <a:buFont typeface="Arial" panose="020B0604020202020204" pitchFamily="34" charset="0"/>
              <a:buChar char="•"/>
            </a:pPr>
            <a:r>
              <a:rPr lang="en-GB" sz="1600">
                <a:solidFill>
                  <a:srgbClr val="1F1F3D"/>
                </a:solidFill>
                <a:effectLst/>
              </a:rPr>
              <a:t>Have management responsibility for the</a:t>
            </a:r>
            <a:r>
              <a:rPr lang="en-GB" sz="1600">
                <a:solidFill>
                  <a:srgbClr val="1F1F3D"/>
                </a:solidFill>
              </a:rPr>
              <a:t> hub</a:t>
            </a:r>
            <a:r>
              <a:rPr lang="en-GB" sz="1600">
                <a:solidFill>
                  <a:srgbClr val="1F1F3D"/>
                </a:solidFill>
                <a:effectLst/>
              </a:rPr>
              <a:t>, with management and day to day responsibility of the students in the local authority.</a:t>
            </a:r>
          </a:p>
          <a:p>
            <a:endParaRPr lang="en-GB" sz="1600">
              <a:solidFill>
                <a:srgbClr val="1F1F3D"/>
              </a:solidFill>
              <a:effectLst/>
            </a:endParaRPr>
          </a:p>
          <a:p>
            <a:pPr marL="342900" indent="-342900">
              <a:buFont typeface="Arial" panose="020B0604020202020204" pitchFamily="34" charset="0"/>
              <a:buChar char="•"/>
            </a:pPr>
            <a:r>
              <a:rPr lang="en-GB" sz="1600">
                <a:solidFill>
                  <a:srgbClr val="1F1F3D"/>
                </a:solidFill>
                <a:effectLst/>
              </a:rPr>
              <a:t>Lead the weekly hub meetings which: incorporate systemic thinking about families, encourage the students to hold multiple hypotheses, and encourage peer challenge and critical reflection in decision making.</a:t>
            </a:r>
          </a:p>
          <a:p>
            <a:endParaRPr lang="en-GB" sz="1600">
              <a:solidFill>
                <a:srgbClr val="1F1F3D"/>
              </a:solidFill>
              <a:effectLst/>
            </a:endParaRPr>
          </a:p>
          <a:p>
            <a:pPr marL="342900" indent="-342900">
              <a:buFont typeface="Arial" panose="020B0604020202020204" pitchFamily="34" charset="0"/>
              <a:buChar char="•"/>
            </a:pPr>
            <a:r>
              <a:rPr lang="en-GB" sz="1600">
                <a:solidFill>
                  <a:srgbClr val="1F1F3D"/>
                </a:solidFill>
                <a:effectLst/>
              </a:rPr>
              <a:t>Hold regular one-to-one supervision with students, encouraging reflexive practice and self-awareness.</a:t>
            </a:r>
          </a:p>
          <a:p>
            <a:endParaRPr lang="en-GB" sz="1600">
              <a:solidFill>
                <a:srgbClr val="1F1F3D"/>
              </a:solidFill>
              <a:effectLst/>
            </a:endParaRPr>
          </a:p>
          <a:p>
            <a:pPr marL="342900" indent="-342900">
              <a:buFont typeface="Arial" panose="020B0604020202020204" pitchFamily="34" charset="0"/>
              <a:buChar char="•"/>
            </a:pPr>
            <a:r>
              <a:rPr lang="en-GB" sz="1600">
                <a:solidFill>
                  <a:srgbClr val="1F1F3D"/>
                </a:solidFill>
                <a:effectLst/>
              </a:rPr>
              <a:t>Where performance issues arise, you will address these in a professional way, holding high standards whilst supporting the student to resolve issues.</a:t>
            </a:r>
          </a:p>
          <a:p>
            <a:endParaRPr lang="en-GB" sz="1600">
              <a:solidFill>
                <a:srgbClr val="1F1F3D"/>
              </a:solidFill>
            </a:endParaRPr>
          </a:p>
          <a:p>
            <a:pPr marL="342900" indent="-342900">
              <a:buFont typeface="Arial" panose="020B0604020202020204" pitchFamily="34" charset="0"/>
              <a:buChar char="•"/>
            </a:pPr>
            <a:r>
              <a:rPr lang="en-GB" sz="1600">
                <a:solidFill>
                  <a:srgbClr val="1F1F3D"/>
                </a:solidFill>
                <a:effectLst/>
              </a:rPr>
              <a:t>Manage the workflow and allocation of work with children and families coming into the</a:t>
            </a:r>
            <a:r>
              <a:rPr lang="en-GB" sz="1600">
                <a:solidFill>
                  <a:srgbClr val="1F1F3D"/>
                </a:solidFill>
              </a:rPr>
              <a:t> hub</a:t>
            </a:r>
            <a:r>
              <a:rPr lang="en-GB" sz="1600">
                <a:solidFill>
                  <a:srgbClr val="1F1F3D"/>
                </a:solidFill>
                <a:effectLst/>
              </a:rPr>
              <a:t>.</a:t>
            </a:r>
          </a:p>
          <a:p>
            <a:endParaRPr lang="en-GB" sz="1600">
              <a:solidFill>
                <a:srgbClr val="1F1F3D"/>
              </a:solidFill>
              <a:effectLst/>
            </a:endParaRPr>
          </a:p>
          <a:p>
            <a:pPr marL="342900" indent="-342900">
              <a:buFont typeface="Arial" panose="020B0604020202020204" pitchFamily="34" charset="0"/>
              <a:buChar char="•"/>
            </a:pPr>
            <a:r>
              <a:rPr lang="en-GB" sz="1600">
                <a:solidFill>
                  <a:srgbClr val="1F1F3D"/>
                </a:solidFill>
                <a:effectLst/>
              </a:rPr>
              <a:t>In conjunction with Frontline, organise the logistics and planning required for the student hub to operate smoothly.</a:t>
            </a:r>
          </a:p>
          <a:p>
            <a:endParaRPr lang="en-GB" sz="1600">
              <a:solidFill>
                <a:srgbClr val="1F1F3D"/>
              </a:solidFill>
              <a:effectLst/>
            </a:endParaRPr>
          </a:p>
          <a:p>
            <a:pPr marL="342900" indent="-342900">
              <a:buFont typeface="Arial" panose="020B0604020202020204" pitchFamily="34" charset="0"/>
              <a:buChar char="•"/>
            </a:pPr>
            <a:r>
              <a:rPr lang="en-GB" sz="1600">
                <a:solidFill>
                  <a:srgbClr val="1F1F3D"/>
                </a:solidFill>
                <a:effectLst/>
              </a:rPr>
              <a:t>Ensure all elements of the practice assessments are completed in a timely fashion and regular deadlines are met by students throughout the year.</a:t>
            </a:r>
          </a:p>
          <a:p>
            <a:endParaRPr lang="en-GB" sz="1600"/>
          </a:p>
        </p:txBody>
      </p:sp>
      <p:sp>
        <p:nvSpPr>
          <p:cNvPr id="4" name="Footer Placeholder 3">
            <a:extLst>
              <a:ext uri="{FF2B5EF4-FFF2-40B4-BE49-F238E27FC236}">
                <a16:creationId xmlns:a16="http://schemas.microsoft.com/office/drawing/2014/main" id="{8C86651F-98D4-A5E4-4F77-DFA305156391}"/>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CSW job pack  </a:t>
            </a:r>
            <a:r>
              <a:rPr lang="en-US">
                <a:solidFill>
                  <a:schemeClr val="accent1"/>
                </a:solidFill>
              </a:rPr>
              <a:t>|</a:t>
            </a:r>
            <a:r>
              <a:rPr lang="en-US"/>
              <a:t>  What does a CSW do?</a:t>
            </a:r>
          </a:p>
        </p:txBody>
      </p:sp>
      <p:sp>
        <p:nvSpPr>
          <p:cNvPr id="5" name="Slide Number Placeholder 4">
            <a:extLst>
              <a:ext uri="{FF2B5EF4-FFF2-40B4-BE49-F238E27FC236}">
                <a16:creationId xmlns:a16="http://schemas.microsoft.com/office/drawing/2014/main" id="{F4161555-1261-84E3-E7CE-C4018C93D9D8}"/>
              </a:ext>
              <a:ext uri="{C183D7F6-B498-43B3-948B-1728B52AA6E4}">
                <adec:decorative xmlns:adec="http://schemas.microsoft.com/office/drawing/2017/decorative" val="1"/>
              </a:ext>
            </a:extLst>
          </p:cNvPr>
          <p:cNvSpPr>
            <a:spLocks noGrp="1"/>
          </p:cNvSpPr>
          <p:nvPr>
            <p:ph type="sldNum" sz="quarter" idx="15"/>
          </p:nvPr>
        </p:nvSpPr>
        <p:spPr/>
        <p:txBody>
          <a:bodyPr/>
          <a:lstStyle/>
          <a:p>
            <a:fld id="{26CBEDFF-54C4-0E4E-99A7-41CA8DD99F11}" type="slidenum">
              <a:rPr lang="en-US" smtClean="0"/>
              <a:pPr/>
              <a:t>6</a:t>
            </a:fld>
            <a:endParaRPr lang="en-US"/>
          </a:p>
        </p:txBody>
      </p:sp>
    </p:spTree>
    <p:extLst>
      <p:ext uri="{BB962C8B-B14F-4D97-AF65-F5344CB8AC3E}">
        <p14:creationId xmlns:p14="http://schemas.microsoft.com/office/powerpoint/2010/main" val="310962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BFEA-2E66-C1D0-6654-9FA544036491}"/>
              </a:ext>
            </a:extLst>
          </p:cNvPr>
          <p:cNvSpPr>
            <a:spLocks noGrp="1"/>
          </p:cNvSpPr>
          <p:nvPr>
            <p:ph type="title"/>
          </p:nvPr>
        </p:nvSpPr>
        <p:spPr/>
        <p:txBody>
          <a:bodyPr/>
          <a:lstStyle/>
          <a:p>
            <a:r>
              <a:rPr lang="en-GB"/>
              <a:t>What does a CSW do?</a:t>
            </a:r>
          </a:p>
        </p:txBody>
      </p:sp>
      <p:sp>
        <p:nvSpPr>
          <p:cNvPr id="3" name="Text Placeholder 2">
            <a:extLst>
              <a:ext uri="{FF2B5EF4-FFF2-40B4-BE49-F238E27FC236}">
                <a16:creationId xmlns:a16="http://schemas.microsoft.com/office/drawing/2014/main" id="{8A1B821F-73ED-C299-08F5-05EA247E049F}"/>
              </a:ext>
            </a:extLst>
          </p:cNvPr>
          <p:cNvSpPr>
            <a:spLocks noGrp="1"/>
          </p:cNvSpPr>
          <p:nvPr>
            <p:ph type="body" sz="quarter" idx="13"/>
          </p:nvPr>
        </p:nvSpPr>
        <p:spPr>
          <a:xfrm>
            <a:off x="3499565" y="1400962"/>
            <a:ext cx="8362468" cy="4647500"/>
          </a:xfrm>
        </p:spPr>
        <p:txBody>
          <a:bodyPr>
            <a:normAutofit fontScale="62500" lnSpcReduction="20000"/>
          </a:bodyPr>
          <a:lstStyle/>
          <a:p>
            <a:r>
              <a:rPr lang="en-GB" b="1">
                <a:solidFill>
                  <a:srgbClr val="1F1F3D"/>
                </a:solidFill>
                <a:effectLst/>
              </a:rPr>
              <a:t>Practice Educator</a:t>
            </a:r>
          </a:p>
          <a:p>
            <a:endParaRPr lang="en-GB"/>
          </a:p>
          <a:p>
            <a:pPr marL="342900" indent="-342900">
              <a:buFont typeface="Arial" panose="020B0604020202020204" pitchFamily="34" charset="0"/>
              <a:buChar char="•"/>
            </a:pPr>
            <a:r>
              <a:rPr lang="en-GB">
                <a:solidFill>
                  <a:srgbClr val="1F1F3D"/>
                </a:solidFill>
                <a:effectLst/>
              </a:rPr>
              <a:t>Create valuable learning opportunities for students by identifying appropriate children and families for the hub to work with throughout the year.</a:t>
            </a:r>
          </a:p>
          <a:p>
            <a:endParaRPr lang="en-GB">
              <a:solidFill>
                <a:srgbClr val="1F1F3D"/>
              </a:solidFill>
              <a:effectLst/>
            </a:endParaRPr>
          </a:p>
          <a:p>
            <a:pPr marL="342900" indent="-342900">
              <a:buFont typeface="Arial" panose="020B0604020202020204" pitchFamily="34" charset="0"/>
              <a:buChar char="•"/>
            </a:pPr>
            <a:r>
              <a:rPr lang="en-GB">
                <a:solidFill>
                  <a:srgbClr val="1F1F3D"/>
                </a:solidFill>
                <a:effectLst/>
              </a:rPr>
              <a:t>Provide ongoing support and guidance to students for the children and families they work with.</a:t>
            </a:r>
          </a:p>
          <a:p>
            <a:endParaRPr lang="en-GB">
              <a:solidFill>
                <a:srgbClr val="1F1F3D"/>
              </a:solidFill>
              <a:effectLst/>
            </a:endParaRPr>
          </a:p>
          <a:p>
            <a:pPr marL="342900" indent="-342900">
              <a:buFont typeface="Arial" panose="020B0604020202020204" pitchFamily="34" charset="0"/>
              <a:buChar char="•"/>
            </a:pPr>
            <a:r>
              <a:rPr lang="en-GB">
                <a:solidFill>
                  <a:srgbClr val="1F1F3D"/>
                </a:solidFill>
                <a:effectLst/>
              </a:rPr>
              <a:t>Use your judgement to expose students to increasingly complex and varied casework at the appropriate level whilst increasing their autonomy as they demonstrate progress.</a:t>
            </a:r>
          </a:p>
          <a:p>
            <a:endParaRPr lang="en-GB">
              <a:solidFill>
                <a:srgbClr val="1F1F3D"/>
              </a:solidFill>
              <a:effectLst/>
            </a:endParaRPr>
          </a:p>
          <a:p>
            <a:pPr marL="342900" indent="-342900">
              <a:buFont typeface="Arial" panose="020B0604020202020204" pitchFamily="34" charset="0"/>
              <a:buChar char="•"/>
            </a:pPr>
            <a:r>
              <a:rPr lang="en-GB">
                <a:solidFill>
                  <a:srgbClr val="1F1F3D"/>
                </a:solidFill>
                <a:effectLst/>
              </a:rPr>
              <a:t>Support the students to apply the practice models they have learnt in discussions and work with children and families.</a:t>
            </a:r>
          </a:p>
          <a:p>
            <a:endParaRPr lang="en-GB">
              <a:solidFill>
                <a:srgbClr val="1F1F3D"/>
              </a:solidFill>
              <a:effectLst/>
            </a:endParaRPr>
          </a:p>
          <a:p>
            <a:pPr marL="342900" indent="-342900">
              <a:buFont typeface="Arial" panose="020B0604020202020204" pitchFamily="34" charset="0"/>
              <a:buChar char="•"/>
            </a:pPr>
            <a:r>
              <a:rPr lang="en-GB">
                <a:solidFill>
                  <a:srgbClr val="1F1F3D"/>
                </a:solidFill>
                <a:effectLst/>
              </a:rPr>
              <a:t>Regularly observe the students in their direct work with families, giving developmental feedback.</a:t>
            </a:r>
          </a:p>
          <a:p>
            <a:endParaRPr lang="en-GB">
              <a:solidFill>
                <a:srgbClr val="1F1F3D"/>
              </a:solidFill>
              <a:effectLst/>
            </a:endParaRPr>
          </a:p>
          <a:p>
            <a:pPr marL="342900" indent="-342900">
              <a:buFont typeface="Arial" panose="020B0604020202020204" pitchFamily="34" charset="0"/>
              <a:buChar char="•"/>
            </a:pPr>
            <a:r>
              <a:rPr lang="en-GB">
                <a:solidFill>
                  <a:srgbClr val="1F1F3D"/>
                </a:solidFill>
                <a:effectLst/>
              </a:rPr>
              <a:t>Track and report on each student’s progress through the programme.</a:t>
            </a:r>
          </a:p>
          <a:p>
            <a:endParaRPr lang="en-GB">
              <a:solidFill>
                <a:srgbClr val="1F1F3D"/>
              </a:solidFill>
              <a:effectLst/>
            </a:endParaRPr>
          </a:p>
          <a:p>
            <a:pPr marL="342900" indent="-342900">
              <a:buFont typeface="Arial" panose="020B0604020202020204" pitchFamily="34" charset="0"/>
              <a:buChar char="•"/>
            </a:pPr>
            <a:r>
              <a:rPr lang="en-GB">
                <a:solidFill>
                  <a:srgbClr val="1F1F3D"/>
                </a:solidFill>
                <a:effectLst/>
              </a:rPr>
              <a:t>Be the named case holder of all children and families assigned to the hub and responsible for ensuring statutory requirements of the hub’s cases are complied with and hold responsibility for decisions in case work.</a:t>
            </a:r>
          </a:p>
          <a:p>
            <a:endParaRPr lang="en-GB">
              <a:solidFill>
                <a:srgbClr val="1F1F3D"/>
              </a:solidFill>
              <a:effectLst/>
            </a:endParaRPr>
          </a:p>
          <a:p>
            <a:endParaRPr lang="en-GB">
              <a:solidFill>
                <a:srgbClr val="1F1F3D"/>
              </a:solidFill>
              <a:effectLst/>
            </a:endParaRPr>
          </a:p>
          <a:p>
            <a:r>
              <a:rPr lang="en-GB">
                <a:solidFill>
                  <a:srgbClr val="1F1F3D"/>
                </a:solidFill>
                <a:effectLst/>
              </a:rPr>
              <a:t>If you'd like more information about the CSW role, or the CSW training programme, visit our website </a:t>
            </a:r>
            <a:r>
              <a:rPr lang="en-GB">
                <a:solidFill>
                  <a:srgbClr val="FF050F"/>
                </a:solidFill>
                <a:effectLst/>
                <a:hlinkClick r:id="rId2"/>
              </a:rPr>
              <a:t>here</a:t>
            </a:r>
            <a:r>
              <a:rPr lang="en-GB">
                <a:solidFill>
                  <a:srgbClr val="1F1F3D"/>
                </a:solidFill>
                <a:effectLst/>
              </a:rPr>
              <a:t>.</a:t>
            </a:r>
            <a:endParaRPr lang="en-GB"/>
          </a:p>
        </p:txBody>
      </p:sp>
      <p:sp>
        <p:nvSpPr>
          <p:cNvPr id="4" name="Footer Placeholder 3">
            <a:extLst>
              <a:ext uri="{FF2B5EF4-FFF2-40B4-BE49-F238E27FC236}">
                <a16:creationId xmlns:a16="http://schemas.microsoft.com/office/drawing/2014/main" id="{133E6F5D-4951-0D44-C522-B212787F96CA}"/>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CSW job pack  </a:t>
            </a:r>
            <a:r>
              <a:rPr lang="en-US">
                <a:solidFill>
                  <a:schemeClr val="accent1"/>
                </a:solidFill>
              </a:rPr>
              <a:t>|</a:t>
            </a:r>
            <a:r>
              <a:rPr lang="en-US"/>
              <a:t>  What does a CSW do?</a:t>
            </a:r>
          </a:p>
        </p:txBody>
      </p:sp>
      <p:sp>
        <p:nvSpPr>
          <p:cNvPr id="5" name="Slide Number Placeholder 4">
            <a:extLst>
              <a:ext uri="{FF2B5EF4-FFF2-40B4-BE49-F238E27FC236}">
                <a16:creationId xmlns:a16="http://schemas.microsoft.com/office/drawing/2014/main" id="{33F1E7DE-9E4C-EEA0-702C-88B97FC1C0DF}"/>
              </a:ext>
              <a:ext uri="{C183D7F6-B498-43B3-948B-1728B52AA6E4}">
                <adec:decorative xmlns:adec="http://schemas.microsoft.com/office/drawing/2017/decorative" val="1"/>
              </a:ext>
            </a:extLst>
          </p:cNvPr>
          <p:cNvSpPr>
            <a:spLocks noGrp="1"/>
          </p:cNvSpPr>
          <p:nvPr>
            <p:ph type="sldNum" sz="quarter" idx="15"/>
          </p:nvPr>
        </p:nvSpPr>
        <p:spPr/>
        <p:txBody>
          <a:bodyPr/>
          <a:lstStyle/>
          <a:p>
            <a:fld id="{26CBEDFF-54C4-0E4E-99A7-41CA8DD99F11}" type="slidenum">
              <a:rPr lang="en-US" smtClean="0"/>
              <a:pPr/>
              <a:t>7</a:t>
            </a:fld>
            <a:endParaRPr lang="en-US"/>
          </a:p>
        </p:txBody>
      </p:sp>
    </p:spTree>
    <p:extLst>
      <p:ext uri="{BB962C8B-B14F-4D97-AF65-F5344CB8AC3E}">
        <p14:creationId xmlns:p14="http://schemas.microsoft.com/office/powerpoint/2010/main" val="327113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5F5CD7-A278-5A14-E59F-1F1BA311F5E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CSW job pack  </a:t>
            </a:r>
            <a:r>
              <a:rPr lang="en-US">
                <a:solidFill>
                  <a:schemeClr val="accent1"/>
                </a:solidFill>
              </a:rPr>
              <a:t>|</a:t>
            </a:r>
            <a:r>
              <a:rPr lang="en-US"/>
              <a:t>  How do I apply?</a:t>
            </a:r>
          </a:p>
        </p:txBody>
      </p:sp>
      <p:sp>
        <p:nvSpPr>
          <p:cNvPr id="3" name="Slide Number Placeholder 2">
            <a:extLst>
              <a:ext uri="{FF2B5EF4-FFF2-40B4-BE49-F238E27FC236}">
                <a16:creationId xmlns:a16="http://schemas.microsoft.com/office/drawing/2014/main" id="{FA81C525-73FF-9748-009A-E45081EAE8CD}"/>
              </a:ext>
              <a:ext uri="{C183D7F6-B498-43B3-948B-1728B52AA6E4}">
                <adec:decorative xmlns:adec="http://schemas.microsoft.com/office/drawing/2017/decorative" val="1"/>
              </a:ext>
            </a:extLst>
          </p:cNvPr>
          <p:cNvSpPr>
            <a:spLocks noGrp="1"/>
          </p:cNvSpPr>
          <p:nvPr>
            <p:ph type="sldNum" sz="quarter" idx="11"/>
          </p:nvPr>
        </p:nvSpPr>
        <p:spPr/>
        <p:txBody>
          <a:bodyPr/>
          <a:lstStyle/>
          <a:p>
            <a:fld id="{26CBEDFF-54C4-0E4E-99A7-41CA8DD99F11}" type="slidenum">
              <a:rPr lang="en-US" smtClean="0"/>
              <a:pPr/>
              <a:t>8</a:t>
            </a:fld>
            <a:endParaRPr lang="en-US"/>
          </a:p>
        </p:txBody>
      </p:sp>
      <p:sp>
        <p:nvSpPr>
          <p:cNvPr id="5" name="Title 4">
            <a:extLst>
              <a:ext uri="{FF2B5EF4-FFF2-40B4-BE49-F238E27FC236}">
                <a16:creationId xmlns:a16="http://schemas.microsoft.com/office/drawing/2014/main" id="{3C3D7E13-AC8F-CA97-B632-379E2E879DFC}"/>
              </a:ext>
            </a:extLst>
          </p:cNvPr>
          <p:cNvSpPr>
            <a:spLocks noGrp="1"/>
          </p:cNvSpPr>
          <p:nvPr>
            <p:ph type="title"/>
          </p:nvPr>
        </p:nvSpPr>
        <p:spPr/>
        <p:txBody>
          <a:bodyPr/>
          <a:lstStyle/>
          <a:p>
            <a:r>
              <a:rPr lang="en-GB"/>
              <a:t>How do I apply? </a:t>
            </a:r>
          </a:p>
        </p:txBody>
      </p:sp>
      <p:sp>
        <p:nvSpPr>
          <p:cNvPr id="6" name="Text Placeholder 5">
            <a:extLst>
              <a:ext uri="{FF2B5EF4-FFF2-40B4-BE49-F238E27FC236}">
                <a16:creationId xmlns:a16="http://schemas.microsoft.com/office/drawing/2014/main" id="{AA51DCA9-5840-6D09-2EAE-763D535BE62A}"/>
              </a:ext>
            </a:extLst>
          </p:cNvPr>
          <p:cNvSpPr>
            <a:spLocks noGrp="1"/>
          </p:cNvSpPr>
          <p:nvPr>
            <p:ph type="body" sz="quarter" idx="20"/>
          </p:nvPr>
        </p:nvSpPr>
        <p:spPr>
          <a:xfrm>
            <a:off x="862952" y="2520000"/>
            <a:ext cx="5347348" cy="3548457"/>
          </a:xfrm>
        </p:spPr>
        <p:txBody>
          <a:bodyPr vert="horz" lIns="0" tIns="0" rIns="0" bIns="0" rtlCol="0" anchor="t">
            <a:noAutofit/>
          </a:bodyPr>
          <a:lstStyle/>
          <a:p>
            <a:r>
              <a:rPr lang="en-GB" sz="1400" b="1">
                <a:latin typeface="Arial"/>
                <a:cs typeface="Arial"/>
              </a:rPr>
              <a:t>1. Complete an application form</a:t>
            </a:r>
            <a:endParaRPr lang="en-GB" sz="1400">
              <a:latin typeface="Arial"/>
              <a:cs typeface="Arial"/>
            </a:endParaRPr>
          </a:p>
          <a:p>
            <a:r>
              <a:rPr lang="en-GB" sz="1400">
                <a:latin typeface="Arial"/>
                <a:cs typeface="Arial"/>
              </a:rPr>
              <a:t>Follow </a:t>
            </a:r>
            <a:r>
              <a:rPr lang="en-GB" sz="1400">
                <a:solidFill>
                  <a:srgbClr val="FF050F"/>
                </a:solidFill>
                <a:effectLst/>
                <a:latin typeface="Arial"/>
                <a:cs typeface="Arial"/>
                <a:hlinkClick r:id="rId2"/>
              </a:rPr>
              <a:t>this link to complete an online application form</a:t>
            </a:r>
            <a:r>
              <a:rPr lang="en-GB" sz="1400">
                <a:latin typeface="Arial"/>
                <a:cs typeface="Arial"/>
              </a:rPr>
              <a:t> </a:t>
            </a:r>
          </a:p>
          <a:p>
            <a:endParaRPr lang="en-GB" sz="1400" b="1"/>
          </a:p>
          <a:p>
            <a:r>
              <a:rPr lang="en-GB" sz="1400" b="1">
                <a:latin typeface="Arial"/>
                <a:cs typeface="Arial"/>
              </a:rPr>
              <a:t>2. Anonymous scoring</a:t>
            </a:r>
            <a:endParaRPr lang="en-GB" sz="1400"/>
          </a:p>
          <a:p>
            <a:r>
              <a:rPr lang="en-GB" sz="1400">
                <a:latin typeface="Arial"/>
                <a:cs typeface="Arial"/>
              </a:rPr>
              <a:t>The panel will anonymously score the applications. These scores will be carried forward and considered in the overall hiring decision, should you be progressed to the next stage. </a:t>
            </a:r>
          </a:p>
          <a:p>
            <a:endParaRPr lang="en-GB" sz="1400" b="1"/>
          </a:p>
          <a:p>
            <a:r>
              <a:rPr lang="en-GB" sz="1400" b="1">
                <a:latin typeface="Arial"/>
                <a:cs typeface="Arial"/>
              </a:rPr>
              <a:t>3. Attend an interview</a:t>
            </a:r>
            <a:endParaRPr lang="en-GB" sz="1400">
              <a:latin typeface="Arial"/>
              <a:cs typeface="Arial"/>
            </a:endParaRPr>
          </a:p>
          <a:p>
            <a:r>
              <a:rPr lang="en-GB" sz="1400">
                <a:latin typeface="Arial"/>
                <a:cs typeface="Arial"/>
              </a:rPr>
              <a:t>If successful, you will be asked to complete a role play and interview.</a:t>
            </a:r>
          </a:p>
          <a:p>
            <a:endParaRPr lang="en-GB" sz="1400"/>
          </a:p>
          <a:p>
            <a:r>
              <a:rPr lang="en-GB" sz="1400">
                <a:solidFill>
                  <a:srgbClr val="1F1F3D"/>
                </a:solidFill>
                <a:effectLst/>
                <a:latin typeface="Arial"/>
                <a:cs typeface="Arial"/>
              </a:rPr>
              <a:t>If you have any questions about the role, contact us at </a:t>
            </a:r>
            <a:r>
              <a:rPr lang="en-GB" sz="1400">
                <a:solidFill>
                  <a:srgbClr val="FF050F"/>
                </a:solidFill>
                <a:effectLst/>
                <a:latin typeface="Arial"/>
                <a:cs typeface="Arial"/>
                <a:hlinkClick r:id="rId3"/>
              </a:rPr>
              <a:t>partnerships@thefrontline.org.</a:t>
            </a:r>
            <a:r>
              <a:rPr lang="en-GB" sz="1400">
                <a:solidFill>
                  <a:srgbClr val="FF050F"/>
                </a:solidFill>
                <a:latin typeface="Arial"/>
                <a:cs typeface="Arial"/>
                <a:hlinkClick r:id="rId3"/>
              </a:rPr>
              <a:t>uk</a:t>
            </a:r>
            <a:r>
              <a:rPr lang="en-GB" sz="1400">
                <a:latin typeface="Arial"/>
                <a:cs typeface="Arial"/>
              </a:rPr>
              <a:t>. You can also visit our </a:t>
            </a:r>
            <a:r>
              <a:rPr lang="en-GB" sz="1400">
                <a:latin typeface="Arial"/>
                <a:cs typeface="Arial"/>
                <a:hlinkClick r:id="rId4">
                  <a:extLst>
                    <a:ext uri="{A12FA001-AC4F-418D-AE19-62706E023703}">
                      <ahyp:hlinkClr xmlns:ahyp="http://schemas.microsoft.com/office/drawing/2018/hyperlinkcolor" val="tx"/>
                    </a:ext>
                  </a:extLst>
                </a:hlinkClick>
              </a:rPr>
              <a:t>FAQs page</a:t>
            </a:r>
            <a:r>
              <a:rPr lang="en-GB" sz="1400">
                <a:latin typeface="Arial"/>
                <a:cs typeface="Arial"/>
              </a:rPr>
              <a:t> for more information. </a:t>
            </a:r>
          </a:p>
          <a:p>
            <a:endParaRPr lang="en-GB" sz="1400"/>
          </a:p>
        </p:txBody>
      </p:sp>
      <p:sp>
        <p:nvSpPr>
          <p:cNvPr id="4" name="Text Placeholder 3">
            <a:extLst>
              <a:ext uri="{FF2B5EF4-FFF2-40B4-BE49-F238E27FC236}">
                <a16:creationId xmlns:a16="http://schemas.microsoft.com/office/drawing/2014/main" id="{7D959E23-26A3-5877-7868-55F4E8AB836E}"/>
              </a:ext>
            </a:extLst>
          </p:cNvPr>
          <p:cNvSpPr>
            <a:spLocks noGrp="1"/>
          </p:cNvSpPr>
          <p:nvPr>
            <p:ph type="body" sz="quarter" idx="18"/>
          </p:nvPr>
        </p:nvSpPr>
        <p:spPr/>
        <p:txBody>
          <a:bodyPr/>
          <a:lstStyle/>
          <a:p>
            <a:r>
              <a:rPr lang="en-GB">
                <a:solidFill>
                  <a:srgbClr val="1F1F3D"/>
                </a:solidFill>
                <a:effectLst/>
              </a:rPr>
              <a:t>Throughout our recruitment process we will be assessing the following competencies:</a:t>
            </a:r>
          </a:p>
          <a:p>
            <a:endParaRPr lang="en-GB"/>
          </a:p>
          <a:p>
            <a:pPr algn="ctr"/>
            <a:r>
              <a:rPr lang="en-GB" b="1">
                <a:solidFill>
                  <a:srgbClr val="1F1F3D"/>
                </a:solidFill>
                <a:effectLst/>
              </a:rPr>
              <a:t>Practice skill and knowledge</a:t>
            </a:r>
            <a:endParaRPr lang="en-GB"/>
          </a:p>
          <a:p>
            <a:pPr algn="ctr"/>
            <a:r>
              <a:rPr lang="en-GB" b="1">
                <a:solidFill>
                  <a:srgbClr val="1F1F3D"/>
                </a:solidFill>
                <a:effectLst/>
              </a:rPr>
              <a:t>Analysis and decision making</a:t>
            </a:r>
            <a:endParaRPr lang="en-GB"/>
          </a:p>
          <a:p>
            <a:pPr algn="ctr"/>
            <a:r>
              <a:rPr lang="en-GB" b="1">
                <a:solidFill>
                  <a:srgbClr val="1F1F3D"/>
                </a:solidFill>
                <a:effectLst/>
              </a:rPr>
              <a:t>Communication</a:t>
            </a:r>
            <a:endParaRPr lang="en-GB"/>
          </a:p>
          <a:p>
            <a:pPr algn="ctr"/>
            <a:r>
              <a:rPr lang="en-GB" b="1">
                <a:solidFill>
                  <a:srgbClr val="1F1F3D"/>
                </a:solidFill>
                <a:effectLst/>
              </a:rPr>
              <a:t>Developing and assessing practice </a:t>
            </a:r>
            <a:endParaRPr lang="en-GB"/>
          </a:p>
          <a:p>
            <a:pPr algn="ctr"/>
            <a:r>
              <a:rPr lang="en-GB" b="1">
                <a:solidFill>
                  <a:srgbClr val="1F1F3D"/>
                </a:solidFill>
                <a:effectLst/>
              </a:rPr>
              <a:t>Supervision and leadership</a:t>
            </a:r>
            <a:endParaRPr lang="en-GB"/>
          </a:p>
          <a:p>
            <a:pPr algn="ctr"/>
            <a:r>
              <a:rPr lang="en-GB" b="1">
                <a:solidFill>
                  <a:srgbClr val="1F1F3D"/>
                </a:solidFill>
                <a:effectLst/>
              </a:rPr>
              <a:t>Organisation and planning </a:t>
            </a:r>
            <a:endParaRPr lang="en-GB"/>
          </a:p>
          <a:p>
            <a:pPr algn="ctr"/>
            <a:r>
              <a:rPr lang="en-GB" b="1">
                <a:solidFill>
                  <a:srgbClr val="1F1F3D"/>
                </a:solidFill>
                <a:effectLst/>
              </a:rPr>
              <a:t>Reflexivity</a:t>
            </a:r>
            <a:endParaRPr lang="en-GB"/>
          </a:p>
          <a:p>
            <a:pPr algn="ctr"/>
            <a:r>
              <a:rPr lang="en-GB" b="1">
                <a:solidFill>
                  <a:srgbClr val="1F1F3D"/>
                </a:solidFill>
                <a:effectLst/>
              </a:rPr>
              <a:t>Motivation</a:t>
            </a:r>
            <a:endParaRPr lang="en-GB"/>
          </a:p>
          <a:p>
            <a:endParaRPr lang="en-GB"/>
          </a:p>
        </p:txBody>
      </p:sp>
      <p:pic>
        <p:nvPicPr>
          <p:cNvPr id="10" name="Picture 9">
            <a:extLst>
              <a:ext uri="{FF2B5EF4-FFF2-40B4-BE49-F238E27FC236}">
                <a16:creationId xmlns:a16="http://schemas.microsoft.com/office/drawing/2014/main" id="{F9594D2C-A890-4524-BAED-275E5E1E91F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37939" y="201748"/>
            <a:ext cx="2195867" cy="2195867"/>
          </a:xfrm>
          <a:prstGeom prst="rect">
            <a:avLst/>
          </a:prstGeom>
        </p:spPr>
      </p:pic>
      <p:pic>
        <p:nvPicPr>
          <p:cNvPr id="8" name="Picture 7">
            <a:extLst>
              <a:ext uri="{FF2B5EF4-FFF2-40B4-BE49-F238E27FC236}">
                <a16:creationId xmlns:a16="http://schemas.microsoft.com/office/drawing/2014/main" id="{368F54C1-DC11-696A-A021-D0BB3E134DC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687336" y="201747"/>
            <a:ext cx="2195867" cy="2195867"/>
          </a:xfrm>
          <a:prstGeom prst="rect">
            <a:avLst/>
          </a:prstGeom>
        </p:spPr>
      </p:pic>
    </p:spTree>
    <p:extLst>
      <p:ext uri="{BB962C8B-B14F-4D97-AF65-F5344CB8AC3E}">
        <p14:creationId xmlns:p14="http://schemas.microsoft.com/office/powerpoint/2010/main" val="1352085920"/>
      </p:ext>
    </p:extLst>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1F1F3C"/>
      </a:dk2>
      <a:lt2>
        <a:srgbClr val="F0EEE9"/>
      </a:lt2>
      <a:accent1>
        <a:srgbClr val="FF050F"/>
      </a:accent1>
      <a:accent2>
        <a:srgbClr val="55B3A5"/>
      </a:accent2>
      <a:accent3>
        <a:srgbClr val="784175"/>
      </a:accent3>
      <a:accent4>
        <a:srgbClr val="F37454"/>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ntline_10_year_PPT_Template.potx" id="{39D2D9C3-AA1B-4630-895C-DE6795D98E55}" vid="{C33ACA28-8CE9-4808-AC99-108674D921AC}"/>
    </a:ext>
  </a:extLst>
</a:theme>
</file>

<file path=ppt/theme/theme2.xml><?xml version="1.0" encoding="utf-8"?>
<a:theme xmlns:a="http://schemas.openxmlformats.org/drawingml/2006/main" name="1_Office Theme">
  <a:themeElements>
    <a:clrScheme name="Custom 8">
      <a:dk1>
        <a:srgbClr val="000000"/>
      </a:dk1>
      <a:lt1>
        <a:srgbClr val="FFFFFF"/>
      </a:lt1>
      <a:dk2>
        <a:srgbClr val="1F1F3C"/>
      </a:dk2>
      <a:lt2>
        <a:srgbClr val="F0EEE9"/>
      </a:lt2>
      <a:accent1>
        <a:srgbClr val="FF050F"/>
      </a:accent1>
      <a:accent2>
        <a:srgbClr val="55B3A5"/>
      </a:accent2>
      <a:accent3>
        <a:srgbClr val="784175"/>
      </a:accent3>
      <a:accent4>
        <a:srgbClr val="F37454"/>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ntline_10_year_PPT_Template.potx" id="{39D2D9C3-AA1B-4630-895C-DE6795D98E55}" vid="{C33ACA28-8CE9-4808-AC99-108674D921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B4FB010F764840AED64C2E8C1575FC" ma:contentTypeVersion="17" ma:contentTypeDescription="Create a new document." ma:contentTypeScope="" ma:versionID="08ce073b494dc6f7794554fe2c5c36c6">
  <xsd:schema xmlns:xsd="http://www.w3.org/2001/XMLSchema" xmlns:xs="http://www.w3.org/2001/XMLSchema" xmlns:p="http://schemas.microsoft.com/office/2006/metadata/properties" xmlns:ns2="b006dcae-6220-4cbc-bdd1-f62ae9a2d3ef" xmlns:ns3="535a1f9a-b86d-4beb-9da6-7bde6bb47bb6" targetNamespace="http://schemas.microsoft.com/office/2006/metadata/properties" ma:root="true" ma:fieldsID="217028d23f9fa5840dd162a5d7fceada" ns2:_="" ns3:_="">
    <xsd:import namespace="b006dcae-6220-4cbc-bdd1-f62ae9a2d3ef"/>
    <xsd:import namespace="535a1f9a-b86d-4beb-9da6-7bde6bb47b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6dcae-6220-4cbc-bdd1-f62ae9a2d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5aeeb3-3e7d-4c20-a31e-cadcc35f1060"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5a1f9a-b86d-4beb-9da6-7bde6bb47b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e0dca24-c025-436b-a84e-4a2115ea5851}" ma:internalName="TaxCatchAll" ma:showField="CatchAllData" ma:web="535a1f9a-b86d-4beb-9da6-7bde6bb47b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06dcae-6220-4cbc-bdd1-f62ae9a2d3ef">
      <Terms xmlns="http://schemas.microsoft.com/office/infopath/2007/PartnerControls"/>
    </lcf76f155ced4ddcb4097134ff3c332f>
    <TaxCatchAll xmlns="535a1f9a-b86d-4beb-9da6-7bde6bb47bb6" xsi:nil="true"/>
  </documentManagement>
</p:properties>
</file>

<file path=customXml/itemProps1.xml><?xml version="1.0" encoding="utf-8"?>
<ds:datastoreItem xmlns:ds="http://schemas.openxmlformats.org/officeDocument/2006/customXml" ds:itemID="{A20E6C89-BF5F-4BB9-9184-0C865B880567}">
  <ds:schemaRefs>
    <ds:schemaRef ds:uri="http://schemas.microsoft.com/sharepoint/v3/contenttype/forms"/>
  </ds:schemaRefs>
</ds:datastoreItem>
</file>

<file path=customXml/itemProps2.xml><?xml version="1.0" encoding="utf-8"?>
<ds:datastoreItem xmlns:ds="http://schemas.openxmlformats.org/officeDocument/2006/customXml" ds:itemID="{5B7E0BBB-1AF2-443F-AE83-2B530237C31C}">
  <ds:schemaRefs>
    <ds:schemaRef ds:uri="535a1f9a-b86d-4beb-9da6-7bde6bb47bb6"/>
    <ds:schemaRef ds:uri="b006dcae-6220-4cbc-bdd1-f62ae9a2d3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B90349-70A9-42FC-B4E3-09308FC8FE87}">
  <ds:schemaRefs>
    <ds:schemaRef ds:uri="http://purl.org/dc/terms/"/>
    <ds:schemaRef ds:uri="http://schemas.openxmlformats.org/package/2006/metadata/core-properties"/>
    <ds:schemaRef ds:uri="http://schemas.microsoft.com/office/2006/metadata/properties"/>
    <ds:schemaRef ds:uri="b006dcae-6220-4cbc-bdd1-f62ae9a2d3ef"/>
    <ds:schemaRef ds:uri="http://schemas.microsoft.com/office/infopath/2007/PartnerControls"/>
    <ds:schemaRef ds:uri="http://purl.org/dc/dcmitype/"/>
    <ds:schemaRef ds:uri="http://schemas.microsoft.com/office/2006/documentManagement/types"/>
    <ds:schemaRef ds:uri="535a1f9a-b86d-4beb-9da6-7bde6bb47bb6"/>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Frontline_10_year_PPT_Template</Template>
  <TotalTime>0</TotalTime>
  <Words>1137</Words>
  <Application>Microsoft Office PowerPoint</Application>
  <PresentationFormat>Widescreen</PresentationFormat>
  <Paragraphs>131</Paragraphs>
  <Slides>8</Slides>
  <Notes>1</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1_Office Theme</vt:lpstr>
      <vt:lpstr>Consultant social worker Job pack</vt:lpstr>
      <vt:lpstr>What is Frontline?</vt:lpstr>
      <vt:lpstr>The CSW opportunity</vt:lpstr>
      <vt:lpstr>What is the Frontline programme?</vt:lpstr>
      <vt:lpstr>Person specification</vt:lpstr>
      <vt:lpstr>What does a CSW do?</vt:lpstr>
      <vt:lpstr>What does a CSW do?</vt:lpstr>
      <vt:lpstr>How do I apply?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Consultant social worker Job pack</dc:title>
  <dc:creator>Phoebe Foster</dc:creator>
  <cp:lastModifiedBy>Cameron Connell</cp:lastModifiedBy>
  <cp:revision>6</cp:revision>
  <dcterms:created xsi:type="dcterms:W3CDTF">2023-01-18T15:20:17Z</dcterms:created>
  <dcterms:modified xsi:type="dcterms:W3CDTF">2024-01-11T15:49:26Z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0x01010064B4FB010F764840AED64C2E8C1575FC</vt:lpwstr>
  </property>
  <property fmtid="{D5CDD505-2E9C-101B-9397-08002B2CF9AE}" pid="3" name="MediaServiceImageTags">
    <vt:lpwstr/>
  </property>
</Properties>
</file>